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92" r:id="rId3"/>
    <p:sldId id="279" r:id="rId4"/>
    <p:sldId id="259" r:id="rId5"/>
    <p:sldId id="288" r:id="rId6"/>
    <p:sldId id="280" r:id="rId7"/>
    <p:sldId id="281" r:id="rId8"/>
    <p:sldId id="286" r:id="rId9"/>
    <p:sldId id="287" r:id="rId10"/>
    <p:sldId id="282" r:id="rId11"/>
    <p:sldId id="265" r:id="rId12"/>
    <p:sldId id="274" r:id="rId13"/>
    <p:sldId id="276" r:id="rId14"/>
    <p:sldId id="291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shaev\AppData\Roaming\Microsoft\Excel\&#1050;&#1085;&#1080;&#1075;&#1072;1%20(&#1042;&#1086;&#1089;&#1089;&#1090;&#1072;&#1085;&#1086;&#1074;&#1083;&#1077;&#1085;&#1085;&#1099;&#1081;)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40"/>
      <c:rotY val="9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53262212315336E-2"/>
          <c:y val="2.3961243832616261E-2"/>
          <c:w val="0.9262923785309759"/>
          <c:h val="0.811616824021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Беларусь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26293937307136E-2"/>
                  <c:y val="-2.158180711438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</c:f>
              <c:numCache>
                <c:formatCode>General</c:formatCode>
                <c:ptCount val="1"/>
                <c:pt idx="0">
                  <c:v>337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12261277606343E-2"/>
                  <c:y val="-4.3163614228766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Россия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419595820475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</c:f>
              <c:numCache>
                <c:formatCode>General</c:formatCode>
                <c:ptCount val="1"/>
                <c:pt idx="0">
                  <c:v>151</c:v>
                </c:pt>
              </c:numCache>
            </c:numRef>
          </c:val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Китай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20979791023784E-3"/>
                  <c:y val="-4.3163614228766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Лист1!$B$4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</c:ser>
        <c:ser>
          <c:idx val="4"/>
          <c:order val="4"/>
          <c:tx>
            <c:strRef>
              <c:f>Лист1!$A$5</c:f>
              <c:strCache>
                <c:ptCount val="1"/>
                <c:pt idx="0">
                  <c:v>США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68391916409514E-2"/>
                  <c:y val="-8.6327228457532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</c:f>
              <c:numCache>
                <c:formatCode>General</c:formatCode>
                <c:ptCount val="1"/>
                <c:pt idx="0">
                  <c:v>10854</c:v>
                </c:pt>
              </c:numCache>
            </c:numRef>
          </c:val>
        </c:ser>
        <c:ser>
          <c:idx val="5"/>
          <c:order val="5"/>
          <c:tx>
            <c:strRef>
              <c:f>Лист1!$A$6</c:f>
              <c:strCache>
                <c:ptCount val="1"/>
                <c:pt idx="0">
                  <c:v>Нидерланды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41959582047568E-3"/>
                  <c:y val="-4.3163614228766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Лист1!$B$6</c:f>
              <c:numCache>
                <c:formatCode>General</c:formatCode>
                <c:ptCount val="1"/>
                <c:pt idx="0">
                  <c:v>1440</c:v>
                </c:pt>
              </c:numCache>
            </c:numRef>
          </c:val>
        </c:ser>
        <c:ser>
          <c:idx val="6"/>
          <c:order val="6"/>
          <c:tx>
            <c:strRef>
              <c:f>Лист1!$A$7</c:f>
              <c:strCache>
                <c:ptCount val="1"/>
                <c:pt idx="0">
                  <c:v>Германия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554359256708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Лист1!$B$7</c:f>
              <c:numCache>
                <c:formatCode>General</c:formatCode>
                <c:ptCount val="1"/>
                <c:pt idx="0">
                  <c:v>5614</c:v>
                </c:pt>
              </c:numCache>
            </c:numRef>
          </c:val>
        </c:ser>
        <c:ser>
          <c:idx val="7"/>
          <c:order val="7"/>
          <c:tx>
            <c:strRef>
              <c:f>Лист1!$A$8</c:f>
              <c:strCache>
                <c:ptCount val="1"/>
                <c:pt idx="0">
                  <c:v>Канада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2629393730713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Лист1!$B$8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</c:ser>
        <c:ser>
          <c:idx val="8"/>
          <c:order val="8"/>
          <c:tx>
            <c:strRef>
              <c:f>Лист1!$A$9</c:f>
              <c:strCache>
                <c:ptCount val="1"/>
                <c:pt idx="0">
                  <c:v>Южная Корея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40326597007929E-2"/>
                  <c:y val="-2.158180711438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Лист1!$B$9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ser>
          <c:idx val="9"/>
          <c:order val="9"/>
          <c:tx>
            <c:strRef>
              <c:f>Лист1!$A$10</c:f>
              <c:strCache>
                <c:ptCount val="1"/>
                <c:pt idx="0">
                  <c:v>Япония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82424576110307E-2"/>
                  <c:y val="-2.158180711438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Лист1!$B$10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531072"/>
        <c:axId val="148532608"/>
        <c:axId val="0"/>
      </c:bar3DChart>
      <c:catAx>
        <c:axId val="148531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8532608"/>
        <c:crosses val="autoZero"/>
        <c:auto val="1"/>
        <c:lblAlgn val="ctr"/>
        <c:lblOffset val="100"/>
        <c:noMultiLvlLbl val="0"/>
      </c:catAx>
      <c:valAx>
        <c:axId val="1485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1">
                <a:solidFill>
                  <a:schemeClr val="bg1"/>
                </a:solidFill>
              </a:defRPr>
            </a:pPr>
            <a:endParaRPr lang="ru-RU"/>
          </a:p>
        </c:txPr>
        <c:crossAx val="148531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80859397833637E-2"/>
          <c:y val="0.8465902274178676"/>
          <c:w val="0.89694930804256112"/>
          <c:h val="0.10592979693048925"/>
        </c:manualLayout>
      </c:layout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55F6C-5333-410D-A283-C6B310E60528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7BD6079-A363-4176-9BA0-60DB3B97090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Конвенция об упрощении и гармонизации таможенных процедур</a:t>
          </a:r>
          <a:endParaRPr lang="ru-RU" sz="1800" dirty="0"/>
        </a:p>
      </dgm:t>
    </dgm:pt>
    <dgm:pt modelId="{FC383BF8-2BC4-4CAF-9801-F25B7FB8C691}" type="parTrans" cxnId="{D2F077F5-D643-4E88-A959-ECF37D1251C3}">
      <dgm:prSet/>
      <dgm:spPr/>
      <dgm:t>
        <a:bodyPr/>
        <a:lstStyle/>
        <a:p>
          <a:endParaRPr lang="ru-RU"/>
        </a:p>
      </dgm:t>
    </dgm:pt>
    <dgm:pt modelId="{F3F150DD-0A61-4758-8FAD-8EAEB56A11EE}" type="sibTrans" cxnId="{D2F077F5-D643-4E88-A959-ECF37D1251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6B49B1D-662E-4567-93AA-6BD18CCD5AE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Рамочные стандарты безопасности и облегчения мировой торговли </a:t>
          </a:r>
          <a:r>
            <a:rPr lang="ru-RU" sz="1800" dirty="0" err="1" smtClean="0"/>
            <a:t>ВТамО</a:t>
          </a:r>
          <a:r>
            <a:rPr lang="ru-RU" sz="1800" dirty="0" smtClean="0"/>
            <a:t> </a:t>
          </a:r>
          <a:endParaRPr lang="ru-RU" sz="1800" dirty="0"/>
        </a:p>
      </dgm:t>
    </dgm:pt>
    <dgm:pt modelId="{D7A7F6E0-2090-4A28-ACA7-85C3A59C9BC0}" type="parTrans" cxnId="{4518211E-EF62-4F51-9519-697EC3039132}">
      <dgm:prSet/>
      <dgm:spPr/>
      <dgm:t>
        <a:bodyPr/>
        <a:lstStyle/>
        <a:p>
          <a:endParaRPr lang="ru-RU"/>
        </a:p>
      </dgm:t>
    </dgm:pt>
    <dgm:pt modelId="{326C5EF3-B97E-4601-8851-B5D50EBAA0E0}" type="sibTrans" cxnId="{4518211E-EF62-4F51-9519-697EC303913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D30ECA7-2C27-451F-9682-E2F71279FA0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Китая</a:t>
          </a:r>
          <a:endParaRPr lang="ru-RU" sz="1800" dirty="0"/>
        </a:p>
      </dgm:t>
    </dgm:pt>
    <dgm:pt modelId="{28D644C3-3D07-4906-A6A7-2BF294CB8CB1}" type="parTrans" cxnId="{576BD3DF-FCAF-422C-9C22-BF678403BDCC}">
      <dgm:prSet/>
      <dgm:spPr/>
      <dgm:t>
        <a:bodyPr/>
        <a:lstStyle/>
        <a:p>
          <a:endParaRPr lang="ru-RU"/>
        </a:p>
      </dgm:t>
    </dgm:pt>
    <dgm:pt modelId="{F01E6A78-B423-441A-9BAE-0CBE53E0FF00}" type="sibTrans" cxnId="{576BD3DF-FCAF-422C-9C22-BF678403BDC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6821907-B70A-43FC-8D5D-5333E21127A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ЕС</a:t>
          </a:r>
          <a:endParaRPr lang="ru-RU" sz="1800" dirty="0"/>
        </a:p>
      </dgm:t>
    </dgm:pt>
    <dgm:pt modelId="{42EC5D28-4D00-47A4-8E5D-B7F8F098BF78}" type="parTrans" cxnId="{46967DA0-3F19-4BB0-9626-0A90E419E137}">
      <dgm:prSet/>
      <dgm:spPr/>
      <dgm:t>
        <a:bodyPr/>
        <a:lstStyle/>
        <a:p>
          <a:endParaRPr lang="ru-RU"/>
        </a:p>
      </dgm:t>
    </dgm:pt>
    <dgm:pt modelId="{DE48A964-5B8C-427E-8F9C-881C9D825506}" type="sibTrans" cxnId="{46967DA0-3F19-4BB0-9626-0A90E419E13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8091541-AB02-4515-97BD-32F2AE905F7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11430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Практика АТЭС</a:t>
          </a:r>
          <a:endParaRPr lang="ru-RU" sz="1800" dirty="0"/>
        </a:p>
      </dgm:t>
    </dgm:pt>
    <dgm:pt modelId="{7A760F9E-E3DF-42D4-9ADE-EF467B9CC983}" type="parTrans" cxnId="{2E163FF0-31F5-43A7-B5C2-54B85BDDFD93}">
      <dgm:prSet/>
      <dgm:spPr/>
      <dgm:t>
        <a:bodyPr/>
        <a:lstStyle/>
        <a:p>
          <a:endParaRPr lang="ru-RU"/>
        </a:p>
      </dgm:t>
    </dgm:pt>
    <dgm:pt modelId="{743085E7-BD44-44B8-8142-188D3256A94A}" type="sibTrans" cxnId="{2E163FF0-31F5-43A7-B5C2-54B85BDDFD93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44D9FE8-ACB1-4CC4-A18F-57AE677B6BA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Соглашение ВТО об упрощении процедур торговли </a:t>
          </a:r>
          <a:endParaRPr lang="ru-RU" sz="1800" dirty="0"/>
        </a:p>
      </dgm:t>
    </dgm:pt>
    <dgm:pt modelId="{5CD338AA-9193-4B30-8AD1-5C31D91635E3}" type="parTrans" cxnId="{8E889C99-EDF6-4B1C-8C3D-D182439ACDBB}">
      <dgm:prSet/>
      <dgm:spPr/>
      <dgm:t>
        <a:bodyPr/>
        <a:lstStyle/>
        <a:p>
          <a:endParaRPr lang="ru-RU"/>
        </a:p>
      </dgm:t>
    </dgm:pt>
    <dgm:pt modelId="{2942A38B-651B-4EC6-A212-0C33AB61430B}" type="sibTrans" cxnId="{8E889C99-EDF6-4B1C-8C3D-D182439ACDB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8C4189F-D51B-4B81-9EEE-E6AE738730C5}" type="pres">
      <dgm:prSet presAssocID="{46D55F6C-5333-410D-A283-C6B310E6052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3DB3ABC7-9EEE-4FB6-A3BA-629272E3089A}" type="pres">
      <dgm:prSet presAssocID="{77BD6079-A363-4176-9BA0-60DB3B970907}" presName="parent_text_1" presStyleLbl="revTx" presStyleIdx="0" presStyleCnt="6" custScaleX="133143" custScaleY="133100" custLinFactY="63276" custLinFactNeighborX="-38947" custLinFactNeighborY="100000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BC64BBF-71A6-46CF-8D40-7126FC20453D}" type="pres">
      <dgm:prSet presAssocID="{77BD6079-A363-4176-9BA0-60DB3B970907}" presName="image_accent_1" presStyleCnt="0"/>
      <dgm:spPr/>
      <dgm:t>
        <a:bodyPr/>
        <a:lstStyle/>
        <a:p>
          <a:endParaRPr lang="ru-RU"/>
        </a:p>
      </dgm:t>
    </dgm:pt>
    <dgm:pt modelId="{697CAF17-F749-4E8D-B640-4F38529BC43E}" type="pres">
      <dgm:prSet presAssocID="{77BD6079-A363-4176-9BA0-60DB3B970907}" presName="imageAccentRepeatNode" presStyleLbl="alignNode1" presStyleIdx="0" presStyleCnt="11" custScaleX="82645" custScaleY="75132" custLinFactNeighborX="11394"/>
      <dgm:spPr/>
      <dgm:t>
        <a:bodyPr/>
        <a:lstStyle/>
        <a:p>
          <a:endParaRPr lang="ru-RU"/>
        </a:p>
      </dgm:t>
    </dgm:pt>
    <dgm:pt modelId="{C44E695C-D0E3-41EE-897C-F06119716C14}" type="pres">
      <dgm:prSet presAssocID="{77BD6079-A363-4176-9BA0-60DB3B970907}" presName="accent_1" presStyleLbl="alignNode1" presStyleIdx="1" presStyleCnt="11" custLinFactNeighborX="-2492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EA5B13E-BBCB-478B-9E7E-3863F6A304BD}" type="pres">
      <dgm:prSet presAssocID="{F3F150DD-0A61-4758-8FAD-8EAEB56A11EE}" presName="image_1" presStyleCnt="0"/>
      <dgm:spPr/>
      <dgm:t>
        <a:bodyPr/>
        <a:lstStyle/>
        <a:p>
          <a:endParaRPr lang="ru-RU"/>
        </a:p>
      </dgm:t>
    </dgm:pt>
    <dgm:pt modelId="{0E4C2D3F-46E5-463C-A82B-468C75D87BB1}" type="pres">
      <dgm:prSet presAssocID="{F3F150DD-0A61-4758-8FAD-8EAEB56A11EE}" presName="imageRepeatNode" presStyleLbl="fgImgPlace1" presStyleIdx="0" presStyleCnt="6" custScaleX="82645" custScaleY="75132" custLinFactNeighborX="12340" custLinFactNeighborY="-688"/>
      <dgm:spPr/>
      <dgm:t>
        <a:bodyPr/>
        <a:lstStyle/>
        <a:p>
          <a:endParaRPr lang="ru-RU"/>
        </a:p>
      </dgm:t>
    </dgm:pt>
    <dgm:pt modelId="{6F4DB968-E3BD-40BB-8A6F-1F07D69627E3}" type="pres">
      <dgm:prSet presAssocID="{16B49B1D-662E-4567-93AA-6BD18CCD5AEA}" presName="parent_text_2" presStyleLbl="revTx" presStyleIdx="1" presStyleCnt="6" custScaleX="162304" custScaleY="121000" custLinFactNeighborX="27989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B891F52-74DE-4E90-9911-58F693D26E7C}" type="pres">
      <dgm:prSet presAssocID="{16B49B1D-662E-4567-93AA-6BD18CCD5AEA}" presName="image_accent_2" presStyleCnt="0"/>
      <dgm:spPr/>
      <dgm:t>
        <a:bodyPr/>
        <a:lstStyle/>
        <a:p>
          <a:endParaRPr lang="ru-RU"/>
        </a:p>
      </dgm:t>
    </dgm:pt>
    <dgm:pt modelId="{96FAA684-1110-42DC-8130-D8F9EA98DC68}" type="pres">
      <dgm:prSet presAssocID="{16B49B1D-662E-4567-93AA-6BD18CCD5AEA}" presName="imageAccentRepeatNode" presStyleLbl="alignNode1" presStyleIdx="2" presStyleCnt="11" custScaleX="110000" custScaleY="110000"/>
      <dgm:spPr/>
      <dgm:t>
        <a:bodyPr/>
        <a:lstStyle/>
        <a:p>
          <a:endParaRPr lang="ru-RU"/>
        </a:p>
      </dgm:t>
    </dgm:pt>
    <dgm:pt modelId="{1642FB4A-07A1-4FAA-85D8-F4482F9D2CF2}" type="pres">
      <dgm:prSet presAssocID="{326C5EF3-B97E-4601-8851-B5D50EBAA0E0}" presName="image_2" presStyleCnt="0"/>
      <dgm:spPr/>
      <dgm:t>
        <a:bodyPr/>
        <a:lstStyle/>
        <a:p>
          <a:endParaRPr lang="ru-RU"/>
        </a:p>
      </dgm:t>
    </dgm:pt>
    <dgm:pt modelId="{EAB29F23-305E-47DF-959F-EF269D93088B}" type="pres">
      <dgm:prSet presAssocID="{326C5EF3-B97E-4601-8851-B5D50EBAA0E0}" presName="imageRepeatNode" presStyleLbl="fgImgPlace1" presStyleIdx="1" presStyleCnt="6" custScaleX="110000" custScaleY="110000"/>
      <dgm:spPr/>
      <dgm:t>
        <a:bodyPr/>
        <a:lstStyle/>
        <a:p>
          <a:endParaRPr lang="ru-RU"/>
        </a:p>
      </dgm:t>
    </dgm:pt>
    <dgm:pt modelId="{401A61A1-AED6-400B-B04D-E6982DE7F581}" type="pres">
      <dgm:prSet presAssocID="{D44D9FE8-ACB1-4CC4-A18F-57AE677B6BAA}" presName="image_accent_3" presStyleCnt="0"/>
      <dgm:spPr/>
      <dgm:t>
        <a:bodyPr/>
        <a:lstStyle/>
        <a:p>
          <a:endParaRPr lang="ru-RU"/>
        </a:p>
      </dgm:t>
    </dgm:pt>
    <dgm:pt modelId="{F05AA23A-9E4B-4F45-A0D1-33FA7775563B}" type="pres">
      <dgm:prSet presAssocID="{D44D9FE8-ACB1-4CC4-A18F-57AE677B6BAA}" presName="imageAccentRepeatNode" presStyleLbl="alignNode1" presStyleIdx="3" presStyleCnt="11"/>
      <dgm:spPr/>
      <dgm:t>
        <a:bodyPr/>
        <a:lstStyle/>
        <a:p>
          <a:endParaRPr lang="ru-RU"/>
        </a:p>
      </dgm:t>
    </dgm:pt>
    <dgm:pt modelId="{C2887D31-1432-4850-B60A-57B9A24DE81E}" type="pres">
      <dgm:prSet presAssocID="{D44D9FE8-ACB1-4CC4-A18F-57AE677B6BAA}" presName="parent_text_3" presStyleLbl="revTx" presStyleIdx="2" presStyleCnt="6" custScaleX="162804" custScaleY="82645" custLinFactNeighborX="27978" custLinFactNeighborY="-1692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94160C2-7588-428B-923A-D18A166EC4DC}" type="pres">
      <dgm:prSet presAssocID="{D44D9FE8-ACB1-4CC4-A18F-57AE677B6BAA}" presName="accent_2" presStyleLbl="alignNode1" presStyleIdx="4" presStyleCnt="11" custLinFactNeighborX="-11556" custLinFactNeighborY="-11548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89D8897-D78A-407F-ABB2-57A4D5FD3D25}" type="pres">
      <dgm:prSet presAssocID="{D44D9FE8-ACB1-4CC4-A18F-57AE677B6BAA}" presName="accent_3" presStyleLbl="alignNode1" presStyleIdx="5" presStyleCnt="11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E2552DE-BA65-47ED-9865-C10D87D35E41}" type="pres">
      <dgm:prSet presAssocID="{2942A38B-651B-4EC6-A212-0C33AB61430B}" presName="image_3" presStyleCnt="0"/>
      <dgm:spPr/>
      <dgm:t>
        <a:bodyPr/>
        <a:lstStyle/>
        <a:p>
          <a:endParaRPr lang="ru-RU"/>
        </a:p>
      </dgm:t>
    </dgm:pt>
    <dgm:pt modelId="{B3535CFE-32E7-4A30-ABE4-8A2E2EE10E07}" type="pres">
      <dgm:prSet presAssocID="{2942A38B-651B-4EC6-A212-0C33AB61430B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520C2481-6E6B-494A-A123-86C423856819}" type="pres">
      <dgm:prSet presAssocID="{68091541-AB02-4515-97BD-32F2AE905F71}" presName="image_accent_4" presStyleCnt="0"/>
      <dgm:spPr/>
      <dgm:t>
        <a:bodyPr/>
        <a:lstStyle/>
        <a:p>
          <a:endParaRPr lang="ru-RU"/>
        </a:p>
      </dgm:t>
    </dgm:pt>
    <dgm:pt modelId="{C9AF7669-53BC-4958-8F1B-81860D6A8D4C}" type="pres">
      <dgm:prSet presAssocID="{68091541-AB02-4515-97BD-32F2AE905F71}" presName="imageAccentRepeatNode" presStyleLbl="alignNode1" presStyleIdx="6" presStyleCnt="11" custLinFactNeighborY="12242"/>
      <dgm:spPr/>
      <dgm:t>
        <a:bodyPr/>
        <a:lstStyle/>
        <a:p>
          <a:endParaRPr lang="ru-RU"/>
        </a:p>
      </dgm:t>
    </dgm:pt>
    <dgm:pt modelId="{0EAAAC81-6A88-49EC-BACF-3A5F7A273CCE}" type="pres">
      <dgm:prSet presAssocID="{68091541-AB02-4515-97BD-32F2AE905F71}" presName="parent_text_4" presStyleLbl="revTx" presStyleIdx="3" presStyleCnt="6" custLinFactNeighborY="1672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E560734-3CDF-40CF-BA82-C6CB602DA2E1}" type="pres">
      <dgm:prSet presAssocID="{68091541-AB02-4515-97BD-32F2AE905F71}" presName="accent_4" presStyleLbl="alignNode1" presStyleIdx="7" presStyleCnt="11" custLinFactNeighborX="-12678" custLinFactNeighborY="-2153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C984306-150C-48CD-B682-6EE16E05CD6B}" type="pres">
      <dgm:prSet presAssocID="{743085E7-BD44-44B8-8142-188D3256A94A}" presName="image_4" presStyleCnt="0"/>
      <dgm:spPr/>
      <dgm:t>
        <a:bodyPr/>
        <a:lstStyle/>
        <a:p>
          <a:endParaRPr lang="ru-RU"/>
        </a:p>
      </dgm:t>
    </dgm:pt>
    <dgm:pt modelId="{572D1816-29C7-4091-B308-4A6CC7FB404B}" type="pres">
      <dgm:prSet presAssocID="{743085E7-BD44-44B8-8142-188D3256A94A}" presName="imageRepeatNode" presStyleLbl="fgImgPlace1" presStyleIdx="3" presStyleCnt="6" custScaleX="124017" custScaleY="124068" custLinFactNeighborY="14386"/>
      <dgm:spPr/>
      <dgm:t>
        <a:bodyPr/>
        <a:lstStyle/>
        <a:p>
          <a:endParaRPr lang="ru-RU"/>
        </a:p>
      </dgm:t>
    </dgm:pt>
    <dgm:pt modelId="{944BD32B-DBB9-491F-B065-ED2A073F09C0}" type="pres">
      <dgm:prSet presAssocID="{7D30ECA7-2C27-451F-9682-E2F71279FA05}" presName="image_accent_5" presStyleCnt="0"/>
      <dgm:spPr/>
      <dgm:t>
        <a:bodyPr/>
        <a:lstStyle/>
        <a:p>
          <a:endParaRPr lang="ru-RU"/>
        </a:p>
      </dgm:t>
    </dgm:pt>
    <dgm:pt modelId="{5152A981-282C-4055-BDA7-E999CAD54DA1}" type="pres">
      <dgm:prSet presAssocID="{7D30ECA7-2C27-451F-9682-E2F71279FA05}" presName="imageAccentRepeatNode" presStyleLbl="alignNode1" presStyleIdx="8" presStyleCnt="11"/>
      <dgm:spPr/>
      <dgm:t>
        <a:bodyPr/>
        <a:lstStyle/>
        <a:p>
          <a:endParaRPr lang="ru-RU"/>
        </a:p>
      </dgm:t>
    </dgm:pt>
    <dgm:pt modelId="{4EB7D5B4-0A4F-4374-8645-F238CBF26547}" type="pres">
      <dgm:prSet presAssocID="{7D30ECA7-2C27-451F-9682-E2F71279FA05}" presName="parent_text_5" presStyleLbl="revTx" presStyleIdx="4" presStyleCnt="6" custScaleX="100001" custLinFactNeighborX="1256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EB84340-EC0F-41EB-8DAC-CD52B044A788}" type="pres">
      <dgm:prSet presAssocID="{F01E6A78-B423-441A-9BAE-0CBE53E0FF00}" presName="image_5" presStyleCnt="0"/>
      <dgm:spPr/>
      <dgm:t>
        <a:bodyPr/>
        <a:lstStyle/>
        <a:p>
          <a:endParaRPr lang="ru-RU"/>
        </a:p>
      </dgm:t>
    </dgm:pt>
    <dgm:pt modelId="{E6565D82-AE56-49F6-989C-C4428111E15B}" type="pres">
      <dgm:prSet presAssocID="{F01E6A78-B423-441A-9BAE-0CBE53E0FF00}" presName="imageRepeatNode" presStyleLbl="fgImgPlace1" presStyleIdx="4" presStyleCnt="6" custScaleX="133779" custScaleY="133892" custLinFactNeighborY="-4953"/>
      <dgm:spPr/>
      <dgm:t>
        <a:bodyPr/>
        <a:lstStyle/>
        <a:p>
          <a:endParaRPr lang="ru-RU"/>
        </a:p>
      </dgm:t>
    </dgm:pt>
    <dgm:pt modelId="{3C31A438-8AE8-423D-84E0-314530E089F7}" type="pres">
      <dgm:prSet presAssocID="{A6821907-B70A-43FC-8D5D-5333E21127A6}" presName="parent_text_6" presStyleLbl="revTx" presStyleIdx="5" presStyleCnt="6" custScaleY="68302" custLinFactNeighborX="9447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3282098-19F9-4EAF-A5AB-8CD1CCA9E2CE}" type="pres">
      <dgm:prSet presAssocID="{A6821907-B70A-43FC-8D5D-5333E21127A6}" presName="image_accent_6" presStyleCnt="0"/>
      <dgm:spPr/>
      <dgm:t>
        <a:bodyPr/>
        <a:lstStyle/>
        <a:p>
          <a:endParaRPr lang="ru-RU"/>
        </a:p>
      </dgm:t>
    </dgm:pt>
    <dgm:pt modelId="{D012533A-3F18-4540-BF8D-AB01749C27B1}" type="pres">
      <dgm:prSet presAssocID="{A6821907-B70A-43FC-8D5D-5333E21127A6}" presName="imageAccentRepeatNode" presStyleLbl="alignNode1" presStyleIdx="9" presStyleCnt="11" custScaleX="75132" custScaleY="75132"/>
      <dgm:spPr/>
      <dgm:t>
        <a:bodyPr/>
        <a:lstStyle/>
        <a:p>
          <a:endParaRPr lang="ru-RU"/>
        </a:p>
      </dgm:t>
    </dgm:pt>
    <dgm:pt modelId="{53C64D73-01AB-4405-9AB3-D1008CEC7634}" type="pres">
      <dgm:prSet presAssocID="{A6821907-B70A-43FC-8D5D-5333E21127A6}" presName="accent_5" presStyleLbl="alignNode1" presStyleIdx="10" presStyleCnt="11" custLinFactNeighborX="-95905" custLinFactNeighborY="34705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2569321-66D8-4187-A373-57E87D995DEB}" type="pres">
      <dgm:prSet presAssocID="{DE48A964-5B8C-427E-8F9C-881C9D825506}" presName="image_6" presStyleCnt="0"/>
      <dgm:spPr/>
      <dgm:t>
        <a:bodyPr/>
        <a:lstStyle/>
        <a:p>
          <a:endParaRPr lang="ru-RU"/>
        </a:p>
      </dgm:t>
    </dgm:pt>
    <dgm:pt modelId="{AB7A39D0-2B17-4317-BF12-433941DF5F2C}" type="pres">
      <dgm:prSet presAssocID="{DE48A964-5B8C-427E-8F9C-881C9D825506}" presName="imageRepeatNode" presStyleLbl="fgImgPlace1" presStyleIdx="5" presStyleCnt="6" custScaleX="76761" custScaleY="76778"/>
      <dgm:spPr/>
      <dgm:t>
        <a:bodyPr/>
        <a:lstStyle/>
        <a:p>
          <a:endParaRPr lang="ru-RU"/>
        </a:p>
      </dgm:t>
    </dgm:pt>
  </dgm:ptLst>
  <dgm:cxnLst>
    <dgm:cxn modelId="{E5D5D27D-8611-4497-A21E-4F9DB9FA39AA}" type="presOf" srcId="{2942A38B-651B-4EC6-A212-0C33AB61430B}" destId="{B3535CFE-32E7-4A30-ABE4-8A2E2EE10E07}" srcOrd="0" destOrd="0" presId="urn:microsoft.com/office/officeart/2008/layout/BubblePictureList"/>
    <dgm:cxn modelId="{2E163FF0-31F5-43A7-B5C2-54B85BDDFD93}" srcId="{46D55F6C-5333-410D-A283-C6B310E60528}" destId="{68091541-AB02-4515-97BD-32F2AE905F71}" srcOrd="3" destOrd="0" parTransId="{7A760F9E-E3DF-42D4-9ADE-EF467B9CC983}" sibTransId="{743085E7-BD44-44B8-8142-188D3256A94A}"/>
    <dgm:cxn modelId="{D2F077F5-D643-4E88-A959-ECF37D1251C3}" srcId="{46D55F6C-5333-410D-A283-C6B310E60528}" destId="{77BD6079-A363-4176-9BA0-60DB3B970907}" srcOrd="0" destOrd="0" parTransId="{FC383BF8-2BC4-4CAF-9801-F25B7FB8C691}" sibTransId="{F3F150DD-0A61-4758-8FAD-8EAEB56A11EE}"/>
    <dgm:cxn modelId="{8E889C99-EDF6-4B1C-8C3D-D182439ACDBB}" srcId="{46D55F6C-5333-410D-A283-C6B310E60528}" destId="{D44D9FE8-ACB1-4CC4-A18F-57AE677B6BAA}" srcOrd="2" destOrd="0" parTransId="{5CD338AA-9193-4B30-8AD1-5C31D91635E3}" sibTransId="{2942A38B-651B-4EC6-A212-0C33AB61430B}"/>
    <dgm:cxn modelId="{2DDC036C-7CCE-4C81-886C-ABA313444F9B}" type="presOf" srcId="{46D55F6C-5333-410D-A283-C6B310E60528}" destId="{88C4189F-D51B-4B81-9EEE-E6AE738730C5}" srcOrd="0" destOrd="0" presId="urn:microsoft.com/office/officeart/2008/layout/BubblePictureList"/>
    <dgm:cxn modelId="{BEE6C172-7D2A-4A18-BDBD-2F3F0976FD64}" type="presOf" srcId="{743085E7-BD44-44B8-8142-188D3256A94A}" destId="{572D1816-29C7-4091-B308-4A6CC7FB404B}" srcOrd="0" destOrd="0" presId="urn:microsoft.com/office/officeart/2008/layout/BubblePictureList"/>
    <dgm:cxn modelId="{D2CB93A2-07B5-4F70-8F4F-2AD87B3FEFEC}" type="presOf" srcId="{68091541-AB02-4515-97BD-32F2AE905F71}" destId="{0EAAAC81-6A88-49EC-BACF-3A5F7A273CCE}" srcOrd="0" destOrd="0" presId="urn:microsoft.com/office/officeart/2008/layout/BubblePictureList"/>
    <dgm:cxn modelId="{B13B7D2E-008D-4884-91A3-8B99CF033369}" type="presOf" srcId="{D44D9FE8-ACB1-4CC4-A18F-57AE677B6BAA}" destId="{C2887D31-1432-4850-B60A-57B9A24DE81E}" srcOrd="0" destOrd="0" presId="urn:microsoft.com/office/officeart/2008/layout/BubblePictureList"/>
    <dgm:cxn modelId="{46967DA0-3F19-4BB0-9626-0A90E419E137}" srcId="{46D55F6C-5333-410D-A283-C6B310E60528}" destId="{A6821907-B70A-43FC-8D5D-5333E21127A6}" srcOrd="5" destOrd="0" parTransId="{42EC5D28-4D00-47A4-8E5D-B7F8F098BF78}" sibTransId="{DE48A964-5B8C-427E-8F9C-881C9D825506}"/>
    <dgm:cxn modelId="{576BD3DF-FCAF-422C-9C22-BF678403BDCC}" srcId="{46D55F6C-5333-410D-A283-C6B310E60528}" destId="{7D30ECA7-2C27-451F-9682-E2F71279FA05}" srcOrd="4" destOrd="0" parTransId="{28D644C3-3D07-4906-A6A7-2BF294CB8CB1}" sibTransId="{F01E6A78-B423-441A-9BAE-0CBE53E0FF00}"/>
    <dgm:cxn modelId="{E80AF0A0-7607-421A-873C-A63E77FB05E2}" type="presOf" srcId="{F01E6A78-B423-441A-9BAE-0CBE53E0FF00}" destId="{E6565D82-AE56-49F6-989C-C4428111E15B}" srcOrd="0" destOrd="0" presId="urn:microsoft.com/office/officeart/2008/layout/BubblePictureList"/>
    <dgm:cxn modelId="{5FDCE3A2-081C-4DAB-A366-5D8E27D67A11}" type="presOf" srcId="{DE48A964-5B8C-427E-8F9C-881C9D825506}" destId="{AB7A39D0-2B17-4317-BF12-433941DF5F2C}" srcOrd="0" destOrd="0" presId="urn:microsoft.com/office/officeart/2008/layout/BubblePictureList"/>
    <dgm:cxn modelId="{6667EC93-7518-4827-BDC2-130CB9FA54BE}" type="presOf" srcId="{77BD6079-A363-4176-9BA0-60DB3B970907}" destId="{3DB3ABC7-9EEE-4FB6-A3BA-629272E3089A}" srcOrd="0" destOrd="0" presId="urn:microsoft.com/office/officeart/2008/layout/BubblePictureList"/>
    <dgm:cxn modelId="{4518211E-EF62-4F51-9519-697EC3039132}" srcId="{46D55F6C-5333-410D-A283-C6B310E60528}" destId="{16B49B1D-662E-4567-93AA-6BD18CCD5AEA}" srcOrd="1" destOrd="0" parTransId="{D7A7F6E0-2090-4A28-ACA7-85C3A59C9BC0}" sibTransId="{326C5EF3-B97E-4601-8851-B5D50EBAA0E0}"/>
    <dgm:cxn modelId="{45547A49-2E2B-481F-806F-A47382F02664}" type="presOf" srcId="{F3F150DD-0A61-4758-8FAD-8EAEB56A11EE}" destId="{0E4C2D3F-46E5-463C-A82B-468C75D87BB1}" srcOrd="0" destOrd="0" presId="urn:microsoft.com/office/officeart/2008/layout/BubblePictureList"/>
    <dgm:cxn modelId="{DD0BF82E-95AC-42D7-B875-C28A41C97A21}" type="presOf" srcId="{326C5EF3-B97E-4601-8851-B5D50EBAA0E0}" destId="{EAB29F23-305E-47DF-959F-EF269D93088B}" srcOrd="0" destOrd="0" presId="urn:microsoft.com/office/officeart/2008/layout/BubblePictureList"/>
    <dgm:cxn modelId="{7203441F-485C-446C-8F64-7B3B1208C09C}" type="presOf" srcId="{16B49B1D-662E-4567-93AA-6BD18CCD5AEA}" destId="{6F4DB968-E3BD-40BB-8A6F-1F07D69627E3}" srcOrd="0" destOrd="0" presId="urn:microsoft.com/office/officeart/2008/layout/BubblePictureList"/>
    <dgm:cxn modelId="{7EA7A4B9-B2CB-431C-93D1-3AB9A116EB16}" type="presOf" srcId="{A6821907-B70A-43FC-8D5D-5333E21127A6}" destId="{3C31A438-8AE8-423D-84E0-314530E089F7}" srcOrd="0" destOrd="0" presId="urn:microsoft.com/office/officeart/2008/layout/BubblePictureList"/>
    <dgm:cxn modelId="{3D07C7EA-13D0-411F-9934-9F3292385CB5}" type="presOf" srcId="{7D30ECA7-2C27-451F-9682-E2F71279FA05}" destId="{4EB7D5B4-0A4F-4374-8645-F238CBF26547}" srcOrd="0" destOrd="0" presId="urn:microsoft.com/office/officeart/2008/layout/BubblePictureList"/>
    <dgm:cxn modelId="{9242FEEF-08B9-4F4C-8D65-93622BC90FB9}" type="presParOf" srcId="{88C4189F-D51B-4B81-9EEE-E6AE738730C5}" destId="{3DB3ABC7-9EEE-4FB6-A3BA-629272E3089A}" srcOrd="0" destOrd="0" presId="urn:microsoft.com/office/officeart/2008/layout/BubblePictureList"/>
    <dgm:cxn modelId="{D3027C09-534B-4855-805E-B40371705615}" type="presParOf" srcId="{88C4189F-D51B-4B81-9EEE-E6AE738730C5}" destId="{FBC64BBF-71A6-46CF-8D40-7126FC20453D}" srcOrd="1" destOrd="0" presId="urn:microsoft.com/office/officeart/2008/layout/BubblePictureList"/>
    <dgm:cxn modelId="{CBE8CCFC-0B1B-4FD9-B684-D625BFEBB220}" type="presParOf" srcId="{FBC64BBF-71A6-46CF-8D40-7126FC20453D}" destId="{697CAF17-F749-4E8D-B640-4F38529BC43E}" srcOrd="0" destOrd="0" presId="urn:microsoft.com/office/officeart/2008/layout/BubblePictureList"/>
    <dgm:cxn modelId="{3C56F718-31A4-427C-8CCE-81C1E6BE0A8D}" type="presParOf" srcId="{88C4189F-D51B-4B81-9EEE-E6AE738730C5}" destId="{C44E695C-D0E3-41EE-897C-F06119716C14}" srcOrd="2" destOrd="0" presId="urn:microsoft.com/office/officeart/2008/layout/BubblePictureList"/>
    <dgm:cxn modelId="{2FC70E4B-5D53-44FF-88D0-2BB14B9E0071}" type="presParOf" srcId="{88C4189F-D51B-4B81-9EEE-E6AE738730C5}" destId="{FEA5B13E-BBCB-478B-9E7E-3863F6A304BD}" srcOrd="3" destOrd="0" presId="urn:microsoft.com/office/officeart/2008/layout/BubblePictureList"/>
    <dgm:cxn modelId="{C493EE66-1CB2-4511-B063-63849FC7F566}" type="presParOf" srcId="{FEA5B13E-BBCB-478B-9E7E-3863F6A304BD}" destId="{0E4C2D3F-46E5-463C-A82B-468C75D87BB1}" srcOrd="0" destOrd="0" presId="urn:microsoft.com/office/officeart/2008/layout/BubblePictureList"/>
    <dgm:cxn modelId="{1CB84499-9B19-41D1-AACB-8BBD09EB5275}" type="presParOf" srcId="{88C4189F-D51B-4B81-9EEE-E6AE738730C5}" destId="{6F4DB968-E3BD-40BB-8A6F-1F07D69627E3}" srcOrd="4" destOrd="0" presId="urn:microsoft.com/office/officeart/2008/layout/BubblePictureList"/>
    <dgm:cxn modelId="{BB7D1F9A-291E-42C8-99E2-B198EA1E3B2B}" type="presParOf" srcId="{88C4189F-D51B-4B81-9EEE-E6AE738730C5}" destId="{3B891F52-74DE-4E90-9911-58F693D26E7C}" srcOrd="5" destOrd="0" presId="urn:microsoft.com/office/officeart/2008/layout/BubblePictureList"/>
    <dgm:cxn modelId="{D93158EA-A860-45F3-92A0-D9BFB96A3762}" type="presParOf" srcId="{3B891F52-74DE-4E90-9911-58F693D26E7C}" destId="{96FAA684-1110-42DC-8130-D8F9EA98DC68}" srcOrd="0" destOrd="0" presId="urn:microsoft.com/office/officeart/2008/layout/BubblePictureList"/>
    <dgm:cxn modelId="{FDE9A911-B911-46C5-8D11-CC3C63C01F33}" type="presParOf" srcId="{88C4189F-D51B-4B81-9EEE-E6AE738730C5}" destId="{1642FB4A-07A1-4FAA-85D8-F4482F9D2CF2}" srcOrd="6" destOrd="0" presId="urn:microsoft.com/office/officeart/2008/layout/BubblePictureList"/>
    <dgm:cxn modelId="{D2CC2882-5350-4094-9A5D-F5AEBFBDE5E0}" type="presParOf" srcId="{1642FB4A-07A1-4FAA-85D8-F4482F9D2CF2}" destId="{EAB29F23-305E-47DF-959F-EF269D93088B}" srcOrd="0" destOrd="0" presId="urn:microsoft.com/office/officeart/2008/layout/BubblePictureList"/>
    <dgm:cxn modelId="{6DE1F1DC-68B4-437F-A3BD-FF086220EF42}" type="presParOf" srcId="{88C4189F-D51B-4B81-9EEE-E6AE738730C5}" destId="{401A61A1-AED6-400B-B04D-E6982DE7F581}" srcOrd="7" destOrd="0" presId="urn:microsoft.com/office/officeart/2008/layout/BubblePictureList"/>
    <dgm:cxn modelId="{F7FC5845-9E82-4D4F-8AFC-40224A0745F5}" type="presParOf" srcId="{401A61A1-AED6-400B-B04D-E6982DE7F581}" destId="{F05AA23A-9E4B-4F45-A0D1-33FA7775563B}" srcOrd="0" destOrd="0" presId="urn:microsoft.com/office/officeart/2008/layout/BubblePictureList"/>
    <dgm:cxn modelId="{952AA122-91D0-4EE6-A9E6-CE8AD1DDF352}" type="presParOf" srcId="{88C4189F-D51B-4B81-9EEE-E6AE738730C5}" destId="{C2887D31-1432-4850-B60A-57B9A24DE81E}" srcOrd="8" destOrd="0" presId="urn:microsoft.com/office/officeart/2008/layout/BubblePictureList"/>
    <dgm:cxn modelId="{4EACC160-94ED-4710-AADA-1CFCA6990BDD}" type="presParOf" srcId="{88C4189F-D51B-4B81-9EEE-E6AE738730C5}" destId="{694160C2-7588-428B-923A-D18A166EC4DC}" srcOrd="9" destOrd="0" presId="urn:microsoft.com/office/officeart/2008/layout/BubblePictureList"/>
    <dgm:cxn modelId="{6C977631-E64A-4A04-825B-0D3125933776}" type="presParOf" srcId="{88C4189F-D51B-4B81-9EEE-E6AE738730C5}" destId="{189D8897-D78A-407F-ABB2-57A4D5FD3D25}" srcOrd="10" destOrd="0" presId="urn:microsoft.com/office/officeart/2008/layout/BubblePictureList"/>
    <dgm:cxn modelId="{A4B2AD06-2FC0-475C-9910-FF1A7F381ADB}" type="presParOf" srcId="{88C4189F-D51B-4B81-9EEE-E6AE738730C5}" destId="{6E2552DE-BA65-47ED-9865-C10D87D35E41}" srcOrd="11" destOrd="0" presId="urn:microsoft.com/office/officeart/2008/layout/BubblePictureList"/>
    <dgm:cxn modelId="{46FB8130-35AE-480F-92E5-0002611CE9A9}" type="presParOf" srcId="{6E2552DE-BA65-47ED-9865-C10D87D35E41}" destId="{B3535CFE-32E7-4A30-ABE4-8A2E2EE10E07}" srcOrd="0" destOrd="0" presId="urn:microsoft.com/office/officeart/2008/layout/BubblePictureList"/>
    <dgm:cxn modelId="{17136806-192E-4581-8A39-D68FC2D07DC3}" type="presParOf" srcId="{88C4189F-D51B-4B81-9EEE-E6AE738730C5}" destId="{520C2481-6E6B-494A-A123-86C423856819}" srcOrd="12" destOrd="0" presId="urn:microsoft.com/office/officeart/2008/layout/BubblePictureList"/>
    <dgm:cxn modelId="{7DF4B600-7951-41E9-89DF-EE9E5A6A40A6}" type="presParOf" srcId="{520C2481-6E6B-494A-A123-86C423856819}" destId="{C9AF7669-53BC-4958-8F1B-81860D6A8D4C}" srcOrd="0" destOrd="0" presId="urn:microsoft.com/office/officeart/2008/layout/BubblePictureList"/>
    <dgm:cxn modelId="{04E17AFE-29F1-4508-8B15-7D18AA21C844}" type="presParOf" srcId="{88C4189F-D51B-4B81-9EEE-E6AE738730C5}" destId="{0EAAAC81-6A88-49EC-BACF-3A5F7A273CCE}" srcOrd="13" destOrd="0" presId="urn:microsoft.com/office/officeart/2008/layout/BubblePictureList"/>
    <dgm:cxn modelId="{25641101-146B-4483-9881-44C3505F0554}" type="presParOf" srcId="{88C4189F-D51B-4B81-9EEE-E6AE738730C5}" destId="{AE560734-3CDF-40CF-BA82-C6CB602DA2E1}" srcOrd="14" destOrd="0" presId="urn:microsoft.com/office/officeart/2008/layout/BubblePictureList"/>
    <dgm:cxn modelId="{0E3C2F29-2FFD-4656-86FE-0105A4B8F675}" type="presParOf" srcId="{88C4189F-D51B-4B81-9EEE-E6AE738730C5}" destId="{DC984306-150C-48CD-B682-6EE16E05CD6B}" srcOrd="15" destOrd="0" presId="urn:microsoft.com/office/officeart/2008/layout/BubblePictureList"/>
    <dgm:cxn modelId="{231782BE-A344-4602-AD0D-3F5D7846805B}" type="presParOf" srcId="{DC984306-150C-48CD-B682-6EE16E05CD6B}" destId="{572D1816-29C7-4091-B308-4A6CC7FB404B}" srcOrd="0" destOrd="0" presId="urn:microsoft.com/office/officeart/2008/layout/BubblePictureList"/>
    <dgm:cxn modelId="{AEF706EB-36B7-442A-B842-43826C9EED70}" type="presParOf" srcId="{88C4189F-D51B-4B81-9EEE-E6AE738730C5}" destId="{944BD32B-DBB9-491F-B065-ED2A073F09C0}" srcOrd="16" destOrd="0" presId="urn:microsoft.com/office/officeart/2008/layout/BubblePictureList"/>
    <dgm:cxn modelId="{64DC2AF6-EA09-4E4F-B15D-D16FA08BEEB3}" type="presParOf" srcId="{944BD32B-DBB9-491F-B065-ED2A073F09C0}" destId="{5152A981-282C-4055-BDA7-E999CAD54DA1}" srcOrd="0" destOrd="0" presId="urn:microsoft.com/office/officeart/2008/layout/BubblePictureList"/>
    <dgm:cxn modelId="{38707889-12F7-43EE-A2E8-64DEFF2D9693}" type="presParOf" srcId="{88C4189F-D51B-4B81-9EEE-E6AE738730C5}" destId="{4EB7D5B4-0A4F-4374-8645-F238CBF26547}" srcOrd="17" destOrd="0" presId="urn:microsoft.com/office/officeart/2008/layout/BubblePictureList"/>
    <dgm:cxn modelId="{6C6FF73C-C9C1-472C-ACDA-366836D524E2}" type="presParOf" srcId="{88C4189F-D51B-4B81-9EEE-E6AE738730C5}" destId="{BEB84340-EC0F-41EB-8DAC-CD52B044A788}" srcOrd="18" destOrd="0" presId="urn:microsoft.com/office/officeart/2008/layout/BubblePictureList"/>
    <dgm:cxn modelId="{C465B900-328C-46A3-944E-9647A2AC1D3C}" type="presParOf" srcId="{BEB84340-EC0F-41EB-8DAC-CD52B044A788}" destId="{E6565D82-AE56-49F6-989C-C4428111E15B}" srcOrd="0" destOrd="0" presId="urn:microsoft.com/office/officeart/2008/layout/BubblePictureList"/>
    <dgm:cxn modelId="{73B0B5B7-D1A3-4635-AC06-76AD9EBD28D7}" type="presParOf" srcId="{88C4189F-D51B-4B81-9EEE-E6AE738730C5}" destId="{3C31A438-8AE8-423D-84E0-314530E089F7}" srcOrd="19" destOrd="0" presId="urn:microsoft.com/office/officeart/2008/layout/BubblePictureList"/>
    <dgm:cxn modelId="{1F95BD08-CED2-4840-AEBA-1C914472C1DD}" type="presParOf" srcId="{88C4189F-D51B-4B81-9EEE-E6AE738730C5}" destId="{53282098-19F9-4EAF-A5AB-8CD1CCA9E2CE}" srcOrd="20" destOrd="0" presId="urn:microsoft.com/office/officeart/2008/layout/BubblePictureList"/>
    <dgm:cxn modelId="{B9E7B8B4-A043-4188-AF63-DB630C102754}" type="presParOf" srcId="{53282098-19F9-4EAF-A5AB-8CD1CCA9E2CE}" destId="{D012533A-3F18-4540-BF8D-AB01749C27B1}" srcOrd="0" destOrd="0" presId="urn:microsoft.com/office/officeart/2008/layout/BubblePictureList"/>
    <dgm:cxn modelId="{6FDF720D-11F8-4AD4-A280-0884330A4CC6}" type="presParOf" srcId="{88C4189F-D51B-4B81-9EEE-E6AE738730C5}" destId="{53C64D73-01AB-4405-9AB3-D1008CEC7634}" srcOrd="21" destOrd="0" presId="urn:microsoft.com/office/officeart/2008/layout/BubblePictureList"/>
    <dgm:cxn modelId="{68C08C7C-554F-4804-8D39-C23FD3CF4D56}" type="presParOf" srcId="{88C4189F-D51B-4B81-9EEE-E6AE738730C5}" destId="{72569321-66D8-4187-A373-57E87D995DEB}" srcOrd="22" destOrd="0" presId="urn:microsoft.com/office/officeart/2008/layout/BubblePictureList"/>
    <dgm:cxn modelId="{B3C34D28-52D0-4522-9AA1-0D1E7C1318F7}" type="presParOf" srcId="{72569321-66D8-4187-A373-57E87D995DEB}" destId="{AB7A39D0-2B17-4317-BF12-433941DF5F2C}" srcOrd="0" destOrd="0" presId="urn:microsoft.com/office/officeart/2008/layout/BubblePicture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F94D0-3A7E-4BA1-AB97-FFDFA2A9141C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08EB6-AFC2-42EA-9690-7F5CEB57A71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ТС</a:t>
          </a:r>
          <a:endParaRPr lang="ru-RU" b="1" i="1" dirty="0">
            <a:solidFill>
              <a:schemeClr val="tx1"/>
            </a:solidFill>
          </a:endParaRPr>
        </a:p>
      </dgm:t>
    </dgm:pt>
    <dgm:pt modelId="{9B98AA77-9D4D-481A-8482-0973F2223114}" type="parTrans" cxnId="{4467578F-D8C2-426D-94B5-9052AC71DCB7}">
      <dgm:prSet/>
      <dgm:spPr/>
      <dgm:t>
        <a:bodyPr/>
        <a:lstStyle/>
        <a:p>
          <a:endParaRPr lang="ru-RU"/>
        </a:p>
      </dgm:t>
    </dgm:pt>
    <dgm:pt modelId="{1201B3E0-9614-437E-8E8E-C61D3E4CDAD1}" type="sibTrans" cxnId="{4467578F-D8C2-426D-94B5-9052AC71DCB7}">
      <dgm:prSet/>
      <dgm:spPr/>
      <dgm:t>
        <a:bodyPr/>
        <a:lstStyle/>
        <a:p>
          <a:endParaRPr lang="ru-RU"/>
        </a:p>
      </dgm:t>
    </dgm:pt>
    <dgm:pt modelId="{DCA658B6-938C-4B09-A8A5-4FD7E927983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Декларант</a:t>
          </a:r>
          <a:endParaRPr lang="ru-RU" sz="2000" b="1" i="1" dirty="0">
            <a:solidFill>
              <a:schemeClr val="bg1"/>
            </a:solidFill>
          </a:endParaRPr>
        </a:p>
      </dgm:t>
    </dgm:pt>
    <dgm:pt modelId="{9E6F9AD8-025D-4A99-818E-C5BAD226032D}" type="parTrans" cxnId="{11AF795C-2239-48D5-B689-E2214A709D52}">
      <dgm:prSet/>
      <dgm:spPr/>
      <dgm:t>
        <a:bodyPr/>
        <a:lstStyle/>
        <a:p>
          <a:endParaRPr lang="ru-RU"/>
        </a:p>
      </dgm:t>
    </dgm:pt>
    <dgm:pt modelId="{FEE76D39-D7EA-4921-9C60-F6BB303D55D2}" type="sibTrans" cxnId="{11AF795C-2239-48D5-B689-E2214A709D52}">
      <dgm:prSet/>
      <dgm:spPr/>
      <dgm:t>
        <a:bodyPr/>
        <a:lstStyle/>
        <a:p>
          <a:endParaRPr lang="ru-RU"/>
        </a:p>
      </dgm:t>
    </dgm:pt>
    <dgm:pt modelId="{6E82E20D-4AAA-4F03-9E5E-B2405CBCFC7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ЕАЭС</a:t>
          </a:r>
          <a:endParaRPr lang="ru-RU" b="1" i="1" dirty="0">
            <a:solidFill>
              <a:schemeClr val="tx1"/>
            </a:solidFill>
          </a:endParaRPr>
        </a:p>
      </dgm:t>
    </dgm:pt>
    <dgm:pt modelId="{FB3B25B7-5201-446D-8381-3012A38FEC2C}" type="parTrans" cxnId="{58E030F0-9635-4811-AB65-D6BA9A9BD855}">
      <dgm:prSet/>
      <dgm:spPr/>
      <dgm:t>
        <a:bodyPr/>
        <a:lstStyle/>
        <a:p>
          <a:endParaRPr lang="ru-RU"/>
        </a:p>
      </dgm:t>
    </dgm:pt>
    <dgm:pt modelId="{E6DFDE3D-B6C9-4F83-AD78-14E9E3C93749}" type="sibTrans" cxnId="{58E030F0-9635-4811-AB65-D6BA9A9BD855}">
      <dgm:prSet/>
      <dgm:spPr/>
      <dgm:t>
        <a:bodyPr/>
        <a:lstStyle/>
        <a:p>
          <a:endParaRPr lang="ru-RU"/>
        </a:p>
      </dgm:t>
    </dgm:pt>
    <dgm:pt modelId="{809C8847-963D-4C74-974F-F01E74325B7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Декларант</a:t>
          </a:r>
          <a:r>
            <a:rPr lang="en-US" sz="2000" b="1" i="1" dirty="0" smtClean="0">
              <a:solidFill>
                <a:schemeClr val="bg1"/>
              </a:solidFill>
            </a:rPr>
            <a:t> (</a:t>
          </a:r>
          <a:r>
            <a:rPr lang="ru-RU" sz="2000" b="1" i="1" dirty="0" smtClean="0">
              <a:solidFill>
                <a:schemeClr val="bg1"/>
              </a:solidFill>
            </a:rPr>
            <a:t>экспортеры, импортеры)</a:t>
          </a:r>
          <a:endParaRPr lang="ru-RU" sz="2000" b="1" i="1" dirty="0">
            <a:solidFill>
              <a:schemeClr val="bg1"/>
            </a:solidFill>
          </a:endParaRPr>
        </a:p>
      </dgm:t>
    </dgm:pt>
    <dgm:pt modelId="{59F4ABD7-8043-4BD0-BF81-8CD72A3CA5BB}" type="parTrans" cxnId="{E50DD477-5FB2-494A-8C1E-2E99E8F4980D}">
      <dgm:prSet/>
      <dgm:spPr/>
      <dgm:t>
        <a:bodyPr/>
        <a:lstStyle/>
        <a:p>
          <a:endParaRPr lang="ru-RU"/>
        </a:p>
      </dgm:t>
    </dgm:pt>
    <dgm:pt modelId="{64DFF19F-AAC8-42F3-B18E-FFA954152D7A}" type="sibTrans" cxnId="{E50DD477-5FB2-494A-8C1E-2E99E8F4980D}">
      <dgm:prSet/>
      <dgm:spPr/>
      <dgm:t>
        <a:bodyPr/>
        <a:lstStyle/>
        <a:p>
          <a:endParaRPr lang="ru-RU"/>
        </a:p>
      </dgm:t>
    </dgm:pt>
    <dgm:pt modelId="{D8B730C5-484F-4890-B62D-B33D311A696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Перевозчики</a:t>
          </a:r>
          <a:endParaRPr lang="ru-RU" sz="2000" b="1" i="1" dirty="0">
            <a:solidFill>
              <a:schemeClr val="bg1"/>
            </a:solidFill>
          </a:endParaRPr>
        </a:p>
      </dgm:t>
    </dgm:pt>
    <dgm:pt modelId="{A4A2A462-3C72-4271-BC1A-08FB39D2DDA3}" type="parTrans" cxnId="{CEB4A918-2584-4825-AED0-C6D0B84BBEFF}">
      <dgm:prSet/>
      <dgm:spPr/>
      <dgm:t>
        <a:bodyPr/>
        <a:lstStyle/>
        <a:p>
          <a:endParaRPr lang="ru-RU"/>
        </a:p>
      </dgm:t>
    </dgm:pt>
    <dgm:pt modelId="{944D6170-532A-4E93-9332-22C9244EF69A}" type="sibTrans" cxnId="{CEB4A918-2584-4825-AED0-C6D0B84BBEFF}">
      <dgm:prSet/>
      <dgm:spPr/>
      <dgm:t>
        <a:bodyPr/>
        <a:lstStyle/>
        <a:p>
          <a:endParaRPr lang="ru-RU"/>
        </a:p>
      </dgm:t>
    </dgm:pt>
    <dgm:pt modelId="{07DB732A-738A-42F3-8D1B-F2F40CAEE18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Таможенные представители</a:t>
          </a:r>
          <a:endParaRPr lang="ru-RU" sz="2000" b="1" i="1" dirty="0">
            <a:solidFill>
              <a:schemeClr val="bg1"/>
            </a:solidFill>
          </a:endParaRPr>
        </a:p>
      </dgm:t>
    </dgm:pt>
    <dgm:pt modelId="{02478E32-B58E-4A49-8319-B8CD6127F437}" type="parTrans" cxnId="{8F4D3131-8AF2-4AF2-98DB-20DFEC02EFA5}">
      <dgm:prSet/>
      <dgm:spPr/>
      <dgm:t>
        <a:bodyPr/>
        <a:lstStyle/>
        <a:p>
          <a:endParaRPr lang="ru-RU"/>
        </a:p>
      </dgm:t>
    </dgm:pt>
    <dgm:pt modelId="{4DD97590-6845-4077-9B41-20BC586C19A5}" type="sibTrans" cxnId="{8F4D3131-8AF2-4AF2-98DB-20DFEC02EFA5}">
      <dgm:prSet/>
      <dgm:spPr/>
      <dgm:t>
        <a:bodyPr/>
        <a:lstStyle/>
        <a:p>
          <a:endParaRPr lang="ru-RU"/>
        </a:p>
      </dgm:t>
    </dgm:pt>
    <dgm:pt modelId="{1C35B321-3050-49DC-AEEB-5FC8A68FE7E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Экспедиторы</a:t>
          </a:r>
          <a:endParaRPr lang="ru-RU" sz="2000" b="1" i="1" dirty="0">
            <a:solidFill>
              <a:schemeClr val="bg1"/>
            </a:solidFill>
          </a:endParaRPr>
        </a:p>
      </dgm:t>
    </dgm:pt>
    <dgm:pt modelId="{5B2381FD-517C-4964-A6E7-34E4820E0FA2}" type="parTrans" cxnId="{905E49B4-02EA-400D-A78C-2560A7F37659}">
      <dgm:prSet/>
      <dgm:spPr/>
      <dgm:t>
        <a:bodyPr/>
        <a:lstStyle/>
        <a:p>
          <a:endParaRPr lang="ru-RU"/>
        </a:p>
      </dgm:t>
    </dgm:pt>
    <dgm:pt modelId="{C2B1050F-5CD7-4C78-A2E7-A2E70BC9644E}" type="sibTrans" cxnId="{905E49B4-02EA-400D-A78C-2560A7F37659}">
      <dgm:prSet/>
      <dgm:spPr/>
      <dgm:t>
        <a:bodyPr/>
        <a:lstStyle/>
        <a:p>
          <a:endParaRPr lang="ru-RU"/>
        </a:p>
      </dgm:t>
    </dgm:pt>
    <dgm:pt modelId="{5B892776-9271-43A7-8A9D-27963914FAD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bg1"/>
              </a:solidFill>
            </a:rPr>
            <a:t>Владельцы СВХ</a:t>
          </a:r>
          <a:endParaRPr lang="ru-RU" sz="2000" b="1" i="1" dirty="0">
            <a:solidFill>
              <a:schemeClr val="bg1"/>
            </a:solidFill>
          </a:endParaRPr>
        </a:p>
      </dgm:t>
    </dgm:pt>
    <dgm:pt modelId="{2FC29769-DA52-4967-BFC7-4AD287C95032}" type="parTrans" cxnId="{61228CCF-1F71-4C60-956C-837120782FD5}">
      <dgm:prSet/>
      <dgm:spPr/>
      <dgm:t>
        <a:bodyPr/>
        <a:lstStyle/>
        <a:p>
          <a:endParaRPr lang="ru-RU"/>
        </a:p>
      </dgm:t>
    </dgm:pt>
    <dgm:pt modelId="{EABA88C0-7ED5-4E11-8E9A-C9CAB71372CB}" type="sibTrans" cxnId="{61228CCF-1F71-4C60-956C-837120782FD5}">
      <dgm:prSet/>
      <dgm:spPr/>
      <dgm:t>
        <a:bodyPr/>
        <a:lstStyle/>
        <a:p>
          <a:endParaRPr lang="ru-RU"/>
        </a:p>
      </dgm:t>
    </dgm:pt>
    <dgm:pt modelId="{0C7F3949-A563-4984-B6C7-544C921D3053}" type="pres">
      <dgm:prSet presAssocID="{0BFF94D0-3A7E-4BA1-AB97-FFDFA2A914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D8802-D00D-4EED-917B-F0A22849E9DC}" type="pres">
      <dgm:prSet presAssocID="{DF608EB6-AFC2-42EA-9690-7F5CEB57A718}" presName="Accent1" presStyleCnt="0"/>
      <dgm:spPr/>
      <dgm:t>
        <a:bodyPr/>
        <a:lstStyle/>
        <a:p>
          <a:endParaRPr lang="ru-RU"/>
        </a:p>
      </dgm:t>
    </dgm:pt>
    <dgm:pt modelId="{B9598753-7A36-4411-B3CD-26E44C8FFC81}" type="pres">
      <dgm:prSet presAssocID="{DF608EB6-AFC2-42EA-9690-7F5CEB57A718}" presName="Accent" presStyleLbl="node1" presStyleIdx="0" presStyleCnt="2" custLinFactNeighborX="-14736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C36C539-7990-45FE-94F4-0D62CDAE41CD}" type="pres">
      <dgm:prSet presAssocID="{DF608EB6-AFC2-42EA-9690-7F5CEB57A718}" presName="Child1" presStyleLbl="revTx" presStyleIdx="0" presStyleCnt="4" custScaleX="77531" custScaleY="34019" custLinFactNeighborX="-41701" custLinFactNeighborY="-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9244-1A8E-46FD-8DDA-F79EB0B75189}" type="pres">
      <dgm:prSet presAssocID="{DF608EB6-AFC2-42EA-9690-7F5CEB57A718}" presName="Parent1" presStyleLbl="revTx" presStyleIdx="1" presStyleCnt="4" custLinFactNeighborX="-283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6E032-466D-4CFE-BF49-F061831EADD7}" type="pres">
      <dgm:prSet presAssocID="{6E82E20D-4AAA-4F03-9E5E-B2405CBCFC70}" presName="Accent2" presStyleCnt="0"/>
      <dgm:spPr/>
      <dgm:t>
        <a:bodyPr/>
        <a:lstStyle/>
        <a:p>
          <a:endParaRPr lang="ru-RU"/>
        </a:p>
      </dgm:t>
    </dgm:pt>
    <dgm:pt modelId="{247A006E-BFCF-45A7-8191-A1922FA51659}" type="pres">
      <dgm:prSet presAssocID="{6E82E20D-4AAA-4F03-9E5E-B2405CBCFC70}" presName="Accent" presStyleLbl="node1" presStyleIdx="1" presStyleCnt="2" custLinFactNeighborX="-17576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186B5D3-E5F2-44A2-809C-DC42B6766549}" type="pres">
      <dgm:prSet presAssocID="{6E82E20D-4AAA-4F03-9E5E-B2405CBCFC70}" presName="Child2" presStyleLbl="revTx" presStyleIdx="2" presStyleCnt="4" custScaleX="224022" custScaleY="121000" custLinFactNeighborX="32573" custLinFactNeighborY="25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ECF5-965E-40BF-BC63-3B5184924559}" type="pres">
      <dgm:prSet presAssocID="{6E82E20D-4AAA-4F03-9E5E-B2405CBCFC70}" presName="Parent2" presStyleLbl="revTx" presStyleIdx="3" presStyleCnt="4" custLinFactNeighborX="-27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BF140-253D-41FD-9488-3DDCCA3BFC22}" type="presOf" srcId="{0BFF94D0-3A7E-4BA1-AB97-FFDFA2A9141C}" destId="{0C7F3949-A563-4984-B6C7-544C921D3053}" srcOrd="0" destOrd="0" presId="urn:microsoft.com/office/officeart/2009/layout/CircleArrowProcess"/>
    <dgm:cxn modelId="{CEB4A918-2584-4825-AED0-C6D0B84BBEFF}" srcId="{6E82E20D-4AAA-4F03-9E5E-B2405CBCFC70}" destId="{D8B730C5-484F-4890-B62D-B33D311A696C}" srcOrd="1" destOrd="0" parTransId="{A4A2A462-3C72-4271-BC1A-08FB39D2DDA3}" sibTransId="{944D6170-532A-4E93-9332-22C9244EF69A}"/>
    <dgm:cxn modelId="{EE5DB053-50F4-47A7-BFDB-70A225853495}" type="presOf" srcId="{6E82E20D-4AAA-4F03-9E5E-B2405CBCFC70}" destId="{5547ECF5-965E-40BF-BC63-3B5184924559}" srcOrd="0" destOrd="0" presId="urn:microsoft.com/office/officeart/2009/layout/CircleArrowProcess"/>
    <dgm:cxn modelId="{4467578F-D8C2-426D-94B5-9052AC71DCB7}" srcId="{0BFF94D0-3A7E-4BA1-AB97-FFDFA2A9141C}" destId="{DF608EB6-AFC2-42EA-9690-7F5CEB57A718}" srcOrd="0" destOrd="0" parTransId="{9B98AA77-9D4D-481A-8482-0973F2223114}" sibTransId="{1201B3E0-9614-437E-8E8E-C61D3E4CDAD1}"/>
    <dgm:cxn modelId="{8920378E-3CCE-44E0-8533-9E3F429BDCDA}" type="presOf" srcId="{DF608EB6-AFC2-42EA-9690-7F5CEB57A718}" destId="{5D709244-1A8E-46FD-8DDA-F79EB0B75189}" srcOrd="0" destOrd="0" presId="urn:microsoft.com/office/officeart/2009/layout/CircleArrowProcess"/>
    <dgm:cxn modelId="{61228CCF-1F71-4C60-956C-837120782FD5}" srcId="{6E82E20D-4AAA-4F03-9E5E-B2405CBCFC70}" destId="{5B892776-9271-43A7-8A9D-27963914FADC}" srcOrd="4" destOrd="0" parTransId="{2FC29769-DA52-4967-BFC7-4AD287C95032}" sibTransId="{EABA88C0-7ED5-4E11-8E9A-C9CAB71372CB}"/>
    <dgm:cxn modelId="{8F4D3131-8AF2-4AF2-98DB-20DFEC02EFA5}" srcId="{6E82E20D-4AAA-4F03-9E5E-B2405CBCFC70}" destId="{07DB732A-738A-42F3-8D1B-F2F40CAEE181}" srcOrd="2" destOrd="0" parTransId="{02478E32-B58E-4A49-8319-B8CD6127F437}" sibTransId="{4DD97590-6845-4077-9B41-20BC586C19A5}"/>
    <dgm:cxn modelId="{A2FD1B90-666A-4728-8ACA-40FDB96E9460}" type="presOf" srcId="{1C35B321-3050-49DC-AEEB-5FC8A68FE7E8}" destId="{5186B5D3-E5F2-44A2-809C-DC42B6766549}" srcOrd="0" destOrd="3" presId="urn:microsoft.com/office/officeart/2009/layout/CircleArrowProcess"/>
    <dgm:cxn modelId="{C5A9FB5B-1C9B-40DA-A6D4-A98148128D1C}" type="presOf" srcId="{5B892776-9271-43A7-8A9D-27963914FADC}" destId="{5186B5D3-E5F2-44A2-809C-DC42B6766549}" srcOrd="0" destOrd="4" presId="urn:microsoft.com/office/officeart/2009/layout/CircleArrowProcess"/>
    <dgm:cxn modelId="{E50DD477-5FB2-494A-8C1E-2E99E8F4980D}" srcId="{6E82E20D-4AAA-4F03-9E5E-B2405CBCFC70}" destId="{809C8847-963D-4C74-974F-F01E74325B79}" srcOrd="0" destOrd="0" parTransId="{59F4ABD7-8043-4BD0-BF81-8CD72A3CA5BB}" sibTransId="{64DFF19F-AAC8-42F3-B18E-FFA954152D7A}"/>
    <dgm:cxn modelId="{11AF795C-2239-48D5-B689-E2214A709D52}" srcId="{DF608EB6-AFC2-42EA-9690-7F5CEB57A718}" destId="{DCA658B6-938C-4B09-A8A5-4FD7E9279830}" srcOrd="0" destOrd="0" parTransId="{9E6F9AD8-025D-4A99-818E-C5BAD226032D}" sibTransId="{FEE76D39-D7EA-4921-9C60-F6BB303D55D2}"/>
    <dgm:cxn modelId="{EF7C5B52-B78F-4111-BEDC-465B9E62AFC6}" type="presOf" srcId="{D8B730C5-484F-4890-B62D-B33D311A696C}" destId="{5186B5D3-E5F2-44A2-809C-DC42B6766549}" srcOrd="0" destOrd="1" presId="urn:microsoft.com/office/officeart/2009/layout/CircleArrowProcess"/>
    <dgm:cxn modelId="{905E49B4-02EA-400D-A78C-2560A7F37659}" srcId="{6E82E20D-4AAA-4F03-9E5E-B2405CBCFC70}" destId="{1C35B321-3050-49DC-AEEB-5FC8A68FE7E8}" srcOrd="3" destOrd="0" parTransId="{5B2381FD-517C-4964-A6E7-34E4820E0FA2}" sibTransId="{C2B1050F-5CD7-4C78-A2E7-A2E70BC9644E}"/>
    <dgm:cxn modelId="{8B8B0D3A-D785-45A4-874B-FAA9AA146BC7}" type="presOf" srcId="{07DB732A-738A-42F3-8D1B-F2F40CAEE181}" destId="{5186B5D3-E5F2-44A2-809C-DC42B6766549}" srcOrd="0" destOrd="2" presId="urn:microsoft.com/office/officeart/2009/layout/CircleArrowProcess"/>
    <dgm:cxn modelId="{58E030F0-9635-4811-AB65-D6BA9A9BD855}" srcId="{0BFF94D0-3A7E-4BA1-AB97-FFDFA2A9141C}" destId="{6E82E20D-4AAA-4F03-9E5E-B2405CBCFC70}" srcOrd="1" destOrd="0" parTransId="{FB3B25B7-5201-446D-8381-3012A38FEC2C}" sibTransId="{E6DFDE3D-B6C9-4F83-AD78-14E9E3C93749}"/>
    <dgm:cxn modelId="{A0A797B5-5F11-4335-BCE3-002E54FBE269}" type="presOf" srcId="{DCA658B6-938C-4B09-A8A5-4FD7E9279830}" destId="{FC36C539-7990-45FE-94F4-0D62CDAE41CD}" srcOrd="0" destOrd="0" presId="urn:microsoft.com/office/officeart/2009/layout/CircleArrowProcess"/>
    <dgm:cxn modelId="{368EA5C0-F96F-4DE6-8885-379F2CAB51C6}" type="presOf" srcId="{809C8847-963D-4C74-974F-F01E74325B79}" destId="{5186B5D3-E5F2-44A2-809C-DC42B6766549}" srcOrd="0" destOrd="0" presId="urn:microsoft.com/office/officeart/2009/layout/CircleArrowProcess"/>
    <dgm:cxn modelId="{BF9F1586-EA95-43AE-8294-F1699D8AB074}" type="presParOf" srcId="{0C7F3949-A563-4984-B6C7-544C921D3053}" destId="{4D1D8802-D00D-4EED-917B-F0A22849E9DC}" srcOrd="0" destOrd="0" presId="urn:microsoft.com/office/officeart/2009/layout/CircleArrowProcess"/>
    <dgm:cxn modelId="{596EDA6E-9FCB-4B96-A3A5-D470E6C58176}" type="presParOf" srcId="{4D1D8802-D00D-4EED-917B-F0A22849E9DC}" destId="{B9598753-7A36-4411-B3CD-26E44C8FFC81}" srcOrd="0" destOrd="0" presId="urn:microsoft.com/office/officeart/2009/layout/CircleArrowProcess"/>
    <dgm:cxn modelId="{BDD3A172-B33C-452B-868D-892373B391DE}" type="presParOf" srcId="{0C7F3949-A563-4984-B6C7-544C921D3053}" destId="{FC36C539-7990-45FE-94F4-0D62CDAE41CD}" srcOrd="1" destOrd="0" presId="urn:microsoft.com/office/officeart/2009/layout/CircleArrowProcess"/>
    <dgm:cxn modelId="{4B064CF2-43B9-4704-BD34-A1A848908A1A}" type="presParOf" srcId="{0C7F3949-A563-4984-B6C7-544C921D3053}" destId="{5D709244-1A8E-46FD-8DDA-F79EB0B75189}" srcOrd="2" destOrd="0" presId="urn:microsoft.com/office/officeart/2009/layout/CircleArrowProcess"/>
    <dgm:cxn modelId="{5FD9B6E8-25F6-48C5-84B2-D9EDE85E8EBD}" type="presParOf" srcId="{0C7F3949-A563-4984-B6C7-544C921D3053}" destId="{7716E032-466D-4CFE-BF49-F061831EADD7}" srcOrd="3" destOrd="0" presId="urn:microsoft.com/office/officeart/2009/layout/CircleArrowProcess"/>
    <dgm:cxn modelId="{EA115192-4D1C-4867-AC14-EB2BAB5D161A}" type="presParOf" srcId="{7716E032-466D-4CFE-BF49-F061831EADD7}" destId="{247A006E-BFCF-45A7-8191-A1922FA51659}" srcOrd="0" destOrd="0" presId="urn:microsoft.com/office/officeart/2009/layout/CircleArrowProcess"/>
    <dgm:cxn modelId="{87A310FE-840F-477D-A117-C8C0164DD908}" type="presParOf" srcId="{0C7F3949-A563-4984-B6C7-544C921D3053}" destId="{5186B5D3-E5F2-44A2-809C-DC42B6766549}" srcOrd="4" destOrd="0" presId="urn:microsoft.com/office/officeart/2009/layout/CircleArrowProcess"/>
    <dgm:cxn modelId="{4482B2AB-65D1-4BEC-A8A4-5E74FF5F51DD}" type="presParOf" srcId="{0C7F3949-A563-4984-B6C7-544C921D3053}" destId="{5547ECF5-965E-40BF-BC63-3B518492455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AF17-F749-4E8D-B640-4F38529BC43E}">
      <dsp:nvSpPr>
        <dsp:cNvPr id="0" name=""/>
        <dsp:cNvSpPr/>
      </dsp:nvSpPr>
      <dsp:spPr>
        <a:xfrm>
          <a:off x="3020590" y="2733354"/>
          <a:ext cx="1155877" cy="1050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4E695C-D0E3-41EE-897C-F06119716C14}">
      <dsp:nvSpPr>
        <dsp:cNvPr id="0" name=""/>
        <dsp:cNvSpPr/>
      </dsp:nvSpPr>
      <dsp:spPr>
        <a:xfrm>
          <a:off x="3528392" y="1529140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4C2D3F-46E5-463C-A82B-468C75D87BB1}">
      <dsp:nvSpPr>
        <dsp:cNvPr id="0" name=""/>
        <dsp:cNvSpPr/>
      </dsp:nvSpPr>
      <dsp:spPr>
        <a:xfrm>
          <a:off x="3060772" y="2764690"/>
          <a:ext cx="1067115" cy="969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FAA684-1110-42DC-8130-D8F9EA98DC68}">
      <dsp:nvSpPr>
        <dsp:cNvPr id="0" name=""/>
        <dsp:cNvSpPr/>
      </dsp:nvSpPr>
      <dsp:spPr>
        <a:xfrm>
          <a:off x="4203333" y="2786725"/>
          <a:ext cx="804675" cy="8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B29F23-305E-47DF-959F-EF269D93088B}">
      <dsp:nvSpPr>
        <dsp:cNvPr id="0" name=""/>
        <dsp:cNvSpPr/>
      </dsp:nvSpPr>
      <dsp:spPr>
        <a:xfrm>
          <a:off x="4250590" y="2834139"/>
          <a:ext cx="710162" cy="7100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AA23A-9E4B-4F45-A0D1-33FA7775563B}">
      <dsp:nvSpPr>
        <dsp:cNvPr id="0" name=""/>
        <dsp:cNvSpPr/>
      </dsp:nvSpPr>
      <dsp:spPr>
        <a:xfrm>
          <a:off x="3953506" y="1790918"/>
          <a:ext cx="938569" cy="938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4160C2-7588-428B-923A-D18A166EC4DC}">
      <dsp:nvSpPr>
        <dsp:cNvPr id="0" name=""/>
        <dsp:cNvSpPr/>
      </dsp:nvSpPr>
      <dsp:spPr>
        <a:xfrm>
          <a:off x="5059434" y="41234"/>
          <a:ext cx="307287" cy="30751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9D8897-D78A-407F-ABB2-57A4D5FD3D25}">
      <dsp:nvSpPr>
        <dsp:cNvPr id="0" name=""/>
        <dsp:cNvSpPr/>
      </dsp:nvSpPr>
      <dsp:spPr>
        <a:xfrm>
          <a:off x="5556174" y="0"/>
          <a:ext cx="153942" cy="153492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535CFE-32E7-4A30-ABE4-8A2E2EE10E07}">
      <dsp:nvSpPr>
        <dsp:cNvPr id="0" name=""/>
        <dsp:cNvSpPr/>
      </dsp:nvSpPr>
      <dsp:spPr>
        <a:xfrm>
          <a:off x="4003030" y="1840330"/>
          <a:ext cx="839521" cy="8389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F7669-53BC-4958-8F1B-81860D6A8D4C}">
      <dsp:nvSpPr>
        <dsp:cNvPr id="0" name=""/>
        <dsp:cNvSpPr/>
      </dsp:nvSpPr>
      <dsp:spPr>
        <a:xfrm>
          <a:off x="4058520" y="1036675"/>
          <a:ext cx="658132" cy="657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60734-3CDF-40CF-BA82-C6CB602DA2E1}">
      <dsp:nvSpPr>
        <dsp:cNvPr id="0" name=""/>
        <dsp:cNvSpPr/>
      </dsp:nvSpPr>
      <dsp:spPr>
        <a:xfrm>
          <a:off x="4608512" y="4752528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2D1816-29C7-4091-B308-4A6CC7FB404B}">
      <dsp:nvSpPr>
        <dsp:cNvPr id="0" name=""/>
        <dsp:cNvSpPr/>
      </dsp:nvSpPr>
      <dsp:spPr>
        <a:xfrm>
          <a:off x="4027587" y="1008194"/>
          <a:ext cx="719998" cy="7199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52A981-282C-4055-BDA7-E999CAD54DA1}">
      <dsp:nvSpPr>
        <dsp:cNvPr id="0" name=""/>
        <dsp:cNvSpPr/>
      </dsp:nvSpPr>
      <dsp:spPr>
        <a:xfrm>
          <a:off x="4519750" y="341152"/>
          <a:ext cx="609801" cy="609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565D82-AE56-49F6-989C-C4428111E15B}">
      <dsp:nvSpPr>
        <dsp:cNvPr id="0" name=""/>
        <dsp:cNvSpPr/>
      </dsp:nvSpPr>
      <dsp:spPr>
        <a:xfrm>
          <a:off x="4464651" y="259135"/>
          <a:ext cx="719999" cy="72000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12533A-3F18-4540-BF8D-AB01749C27B1}">
      <dsp:nvSpPr>
        <dsp:cNvPr id="0" name=""/>
        <dsp:cNvSpPr/>
      </dsp:nvSpPr>
      <dsp:spPr>
        <a:xfrm>
          <a:off x="3792681" y="4049702"/>
          <a:ext cx="787652" cy="787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64D73-01AB-4405-9AB3-D1008CEC7634}">
      <dsp:nvSpPr>
        <dsp:cNvPr id="0" name=""/>
        <dsp:cNvSpPr/>
      </dsp:nvSpPr>
      <dsp:spPr>
        <a:xfrm>
          <a:off x="4824536" y="3615139"/>
          <a:ext cx="230316" cy="23076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7A39D0-2B17-4317-BF12-433941DF5F2C}">
      <dsp:nvSpPr>
        <dsp:cNvPr id="0" name=""/>
        <dsp:cNvSpPr/>
      </dsp:nvSpPr>
      <dsp:spPr>
        <a:xfrm>
          <a:off x="3826807" y="4083388"/>
          <a:ext cx="719997" cy="72000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3ABC7-9EEE-4FB6-A3BA-629272E3089A}">
      <dsp:nvSpPr>
        <dsp:cNvPr id="0" name=""/>
        <dsp:cNvSpPr/>
      </dsp:nvSpPr>
      <dsp:spPr>
        <a:xfrm>
          <a:off x="204637" y="2804426"/>
          <a:ext cx="2763030" cy="874564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Конвенция об упрощении и гармонизации таможенных процедур</a:t>
          </a:r>
          <a:endParaRPr lang="ru-RU" sz="1800" kern="1200" dirty="0"/>
        </a:p>
      </dsp:txBody>
      <dsp:txXfrm>
        <a:off x="247330" y="2847119"/>
        <a:ext cx="2677644" cy="789178"/>
      </dsp:txXfrm>
    </dsp:sp>
    <dsp:sp modelId="{6F4DB968-E3BD-40BB-8A6F-1F07D69627E3}">
      <dsp:nvSpPr>
        <dsp:cNvPr id="0" name=""/>
        <dsp:cNvSpPr/>
      </dsp:nvSpPr>
      <dsp:spPr>
        <a:xfrm>
          <a:off x="5056752" y="2798636"/>
          <a:ext cx="3368189" cy="781065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Рамочные стандарты безопасности и облегчения мировой торговли </a:t>
          </a:r>
          <a:r>
            <a:rPr lang="ru-RU" sz="1800" kern="1200" dirty="0" err="1" smtClean="0"/>
            <a:t>ВТамО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094880" y="2836764"/>
        <a:ext cx="3291933" cy="704809"/>
      </dsp:txXfrm>
    </dsp:sp>
    <dsp:sp modelId="{C2887D31-1432-4850-B60A-57B9A24DE81E}">
      <dsp:nvSpPr>
        <dsp:cNvPr id="0" name=""/>
        <dsp:cNvSpPr/>
      </dsp:nvSpPr>
      <dsp:spPr>
        <a:xfrm>
          <a:off x="4974364" y="1898934"/>
          <a:ext cx="3378565" cy="693350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Соглашение ВТО об упрощении процедур торговли </a:t>
          </a:r>
          <a:endParaRPr lang="ru-RU" sz="1800" kern="1200" dirty="0"/>
        </a:p>
      </dsp:txBody>
      <dsp:txXfrm>
        <a:off x="5008211" y="1932781"/>
        <a:ext cx="3310871" cy="625656"/>
      </dsp:txXfrm>
    </dsp:sp>
    <dsp:sp modelId="{0EAAAC81-6A88-49EC-BACF-3A5F7A273CCE}">
      <dsp:nvSpPr>
        <dsp:cNvPr id="0" name=""/>
        <dsp:cNvSpPr/>
      </dsp:nvSpPr>
      <dsp:spPr>
        <a:xfrm>
          <a:off x="4864031" y="1091599"/>
          <a:ext cx="2075235" cy="580326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114300" lvl="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 smtClean="0"/>
            <a:t>Практика АТЭС</a:t>
          </a:r>
          <a:endParaRPr lang="ru-RU" sz="1800" kern="1200" dirty="0"/>
        </a:p>
      </dsp:txBody>
      <dsp:txXfrm>
        <a:off x="4892360" y="1119928"/>
        <a:ext cx="2018577" cy="523668"/>
      </dsp:txXfrm>
    </dsp:sp>
    <dsp:sp modelId="{4EB7D5B4-0A4F-4374-8645-F238CBF26547}">
      <dsp:nvSpPr>
        <dsp:cNvPr id="0" name=""/>
        <dsp:cNvSpPr/>
      </dsp:nvSpPr>
      <dsp:spPr>
        <a:xfrm>
          <a:off x="5274345" y="376897"/>
          <a:ext cx="2075255" cy="53774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Китая</a:t>
          </a:r>
          <a:endParaRPr lang="ru-RU" sz="1800" kern="1200" dirty="0"/>
        </a:p>
      </dsp:txBody>
      <dsp:txXfrm>
        <a:off x="5300596" y="403148"/>
        <a:ext cx="2022753" cy="485246"/>
      </dsp:txXfrm>
    </dsp:sp>
    <dsp:sp modelId="{3C31A438-8AE8-423D-84E0-314530E089F7}">
      <dsp:nvSpPr>
        <dsp:cNvPr id="0" name=""/>
        <dsp:cNvSpPr/>
      </dsp:nvSpPr>
      <dsp:spPr>
        <a:xfrm>
          <a:off x="1669176" y="4123131"/>
          <a:ext cx="2075235" cy="64051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ЕС</a:t>
          </a:r>
          <a:endParaRPr lang="ru-RU" sz="1800" kern="1200" dirty="0"/>
        </a:p>
      </dsp:txBody>
      <dsp:txXfrm>
        <a:off x="1700444" y="4154399"/>
        <a:ext cx="2012699" cy="57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98753-7A36-4411-B3CD-26E44C8FFC81}">
      <dsp:nvSpPr>
        <dsp:cNvPr id="0" name=""/>
        <dsp:cNvSpPr/>
      </dsp:nvSpPr>
      <dsp:spPr>
        <a:xfrm>
          <a:off x="1063449" y="0"/>
          <a:ext cx="3770785" cy="37708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36C539-7990-45FE-94F4-0D62CDAE41CD}">
      <dsp:nvSpPr>
        <dsp:cNvPr id="0" name=""/>
        <dsp:cNvSpPr/>
      </dsp:nvSpPr>
      <dsp:spPr>
        <a:xfrm>
          <a:off x="4695821" y="1601032"/>
          <a:ext cx="1752428" cy="510048"/>
        </a:xfrm>
        <a:prstGeom prst="rect">
          <a:avLst/>
        </a:pr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Декларант</a:t>
          </a:r>
          <a:endParaRPr lang="ru-RU" sz="2000" b="1" i="1" kern="1200" dirty="0">
            <a:solidFill>
              <a:schemeClr val="bg1"/>
            </a:solidFill>
          </a:endParaRPr>
        </a:p>
      </dsp:txBody>
      <dsp:txXfrm>
        <a:off x="4695821" y="1601032"/>
        <a:ext cx="1752428" cy="510048"/>
      </dsp:txXfrm>
    </dsp:sp>
    <dsp:sp modelId="{5D709244-1A8E-46FD-8DDA-F79EB0B75189}">
      <dsp:nvSpPr>
        <dsp:cNvPr id="0" name=""/>
        <dsp:cNvSpPr/>
      </dsp:nvSpPr>
      <dsp:spPr>
        <a:xfrm>
          <a:off x="1855538" y="136521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ТС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1855538" y="1365216"/>
        <a:ext cx="2103801" cy="1051776"/>
      </dsp:txXfrm>
    </dsp:sp>
    <dsp:sp modelId="{247A006E-BFCF-45A7-8191-A1922FA51659}">
      <dsp:nvSpPr>
        <dsp:cNvPr id="0" name=""/>
        <dsp:cNvSpPr/>
      </dsp:nvSpPr>
      <dsp:spPr>
        <a:xfrm>
          <a:off x="271377" y="2416992"/>
          <a:ext cx="3239391" cy="32407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86B5D3-E5F2-44A2-809C-DC42B6766549}">
      <dsp:nvSpPr>
        <dsp:cNvPr id="0" name=""/>
        <dsp:cNvSpPr/>
      </dsp:nvSpPr>
      <dsp:spPr>
        <a:xfrm>
          <a:off x="3688941" y="3541213"/>
          <a:ext cx="5063555" cy="1814158"/>
        </a:xfrm>
        <a:prstGeom prst="rect">
          <a:avLst/>
        </a:pr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Декларант</a:t>
          </a:r>
          <a:r>
            <a:rPr lang="en-US" sz="2000" b="1" i="1" kern="1200" dirty="0" smtClean="0">
              <a:solidFill>
                <a:schemeClr val="bg1"/>
              </a:solidFill>
            </a:rPr>
            <a:t> (</a:t>
          </a:r>
          <a:r>
            <a:rPr lang="ru-RU" sz="2000" b="1" i="1" kern="1200" dirty="0" smtClean="0">
              <a:solidFill>
                <a:schemeClr val="bg1"/>
              </a:solidFill>
            </a:rPr>
            <a:t>экспортеры, импортеры)</a:t>
          </a:r>
          <a:endParaRPr lang="ru-RU" sz="2000" b="1" i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Перевозчики</a:t>
          </a:r>
          <a:endParaRPr lang="ru-RU" sz="2000" b="1" i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Таможенные представители</a:t>
          </a:r>
          <a:endParaRPr lang="ru-RU" sz="2000" b="1" i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Экспедиторы</a:t>
          </a:r>
          <a:endParaRPr lang="ru-RU" sz="2000" b="1" i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bg1"/>
              </a:solidFill>
            </a:rPr>
            <a:t>Владельцы СВХ</a:t>
          </a:r>
          <a:endParaRPr lang="ru-RU" sz="2000" b="1" i="1" kern="1200" dirty="0">
            <a:solidFill>
              <a:schemeClr val="bg1"/>
            </a:solidFill>
          </a:endParaRPr>
        </a:p>
      </dsp:txBody>
      <dsp:txXfrm>
        <a:off x="3688941" y="3541213"/>
        <a:ext cx="5063555" cy="1814158"/>
      </dsp:txXfrm>
    </dsp:sp>
    <dsp:sp modelId="{5547ECF5-965E-40BF-BC63-3B5184924559}">
      <dsp:nvSpPr>
        <dsp:cNvPr id="0" name=""/>
        <dsp:cNvSpPr/>
      </dsp:nvSpPr>
      <dsp:spPr>
        <a:xfrm>
          <a:off x="831870" y="353609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ЕАЭС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831870" y="3536096"/>
        <a:ext cx="2103801" cy="105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4702-5DEA-4E0C-8003-6724D2D2F6A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6C9E-6A43-461B-B8D1-872536F59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E6E8-DEA6-4E47-ACC8-4E80CF1A8A3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82D6-50A9-4325-BC7C-DD2DED2CE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089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Развитие института УЭО в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Евразийском экономическом союзе  </a:t>
            </a:r>
            <a:endParaRPr lang="ru-RU" sz="3200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013176"/>
            <a:ext cx="4716016" cy="178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Некрасов Дмитрий Викторович</a:t>
            </a:r>
          </a:p>
          <a:p>
            <a:pPr algn="r"/>
            <a:endParaRPr lang="ru-RU" b="1" dirty="0" smtClean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Директор Департамента таможенного законодательства и правоприменительной практики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Евразийской экономической комиссии</a:t>
            </a:r>
            <a:endParaRPr lang="ru-RU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38132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2015</a:t>
            </a:r>
            <a:endParaRPr lang="ru-RU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2" y="121328"/>
            <a:ext cx="755825" cy="5035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43" y="121983"/>
            <a:ext cx="758998" cy="506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27" y="121982"/>
            <a:ext cx="760059" cy="506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836871" cy="4833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4283" y="857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ТАМОЖЕННЫХ ОРГАНОВ ГОСУДАРСТВ-ЧЛЕНОВ ЕАЭС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3351" y="963578"/>
            <a:ext cx="2540998" cy="6707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Заявление о включении в реестр УЭО 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12" name="Прямая со стрелкой 12"/>
          <p:cNvCxnSpPr/>
          <p:nvPr/>
        </p:nvCxnSpPr>
        <p:spPr>
          <a:xfrm flipH="1">
            <a:off x="1403648" y="1470481"/>
            <a:ext cx="2160242" cy="1166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 flipV="1">
            <a:off x="6012161" y="1624330"/>
            <a:ext cx="1584175" cy="10705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61" idx="3"/>
            <a:endCxn id="24" idx="1"/>
          </p:cNvCxnSpPr>
          <p:nvPr/>
        </p:nvCxnSpPr>
        <p:spPr>
          <a:xfrm flipV="1">
            <a:off x="2774349" y="1294622"/>
            <a:ext cx="789539" cy="4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4644008" y="3143047"/>
            <a:ext cx="1728192" cy="158209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bg1"/>
                </a:solidFill>
              </a:rPr>
              <a:t>Условия </a:t>
            </a:r>
            <a:r>
              <a:rPr lang="ru-RU" sz="1600" b="1" dirty="0" smtClean="0">
                <a:solidFill>
                  <a:schemeClr val="bg1"/>
                </a:solidFill>
              </a:rPr>
              <a:t>соблюдены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5364088" y="5620372"/>
            <a:ext cx="3279332" cy="544932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Отказ в присвоении статуса </a:t>
            </a:r>
            <a:r>
              <a:rPr lang="ru-RU" sz="1600" b="1" dirty="0" smtClean="0">
                <a:solidFill>
                  <a:schemeClr val="bg1"/>
                </a:solidFill>
              </a:rPr>
              <a:t>УЭО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1588624" y="5596575"/>
            <a:ext cx="2551328" cy="568729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Присвоение статуса УЭО</a:t>
            </a:r>
          </a:p>
        </p:txBody>
      </p:sp>
      <p:sp>
        <p:nvSpPr>
          <p:cNvPr id="161" name="TextBox 160"/>
          <p:cNvSpPr txBox="1"/>
          <p:nvPr/>
        </p:nvSpPr>
        <p:spPr>
          <a:xfrm rot="2004237">
            <a:off x="6503462" y="1896397"/>
            <a:ext cx="63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40" name="Прямая со стрелкой 139"/>
          <p:cNvCxnSpPr>
            <a:stCxn id="123" idx="4"/>
            <a:endCxn id="124" idx="0"/>
          </p:cNvCxnSpPr>
          <p:nvPr/>
        </p:nvCxnSpPr>
        <p:spPr>
          <a:xfrm>
            <a:off x="5508104" y="4725144"/>
            <a:ext cx="1495650" cy="8952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4"/>
            <a:endCxn id="125" idx="0"/>
          </p:cNvCxnSpPr>
          <p:nvPr/>
        </p:nvCxnSpPr>
        <p:spPr>
          <a:xfrm flipH="1">
            <a:off x="2864288" y="4725144"/>
            <a:ext cx="2643816" cy="87143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 rot="1839729">
            <a:off x="6056611" y="4943152"/>
            <a:ext cx="499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 rot="20523671">
            <a:off x="4026463" y="4888488"/>
            <a:ext cx="499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2026067">
            <a:off x="6228119" y="2106566"/>
            <a:ext cx="76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950529">
            <a:off x="1935512" y="1909421"/>
            <a:ext cx="66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50" name="Прямая со стрелкой 12"/>
          <p:cNvCxnSpPr/>
          <p:nvPr/>
        </p:nvCxnSpPr>
        <p:spPr>
          <a:xfrm>
            <a:off x="5868144" y="1648554"/>
            <a:ext cx="1538139" cy="1046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619672" y="1624329"/>
            <a:ext cx="1944218" cy="10125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914554">
            <a:off x="2143913" y="2154760"/>
            <a:ext cx="5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74" name="Прямая со стрелкой 12"/>
          <p:cNvCxnSpPr>
            <a:endCxn id="75" idx="0"/>
          </p:cNvCxnSpPr>
          <p:nvPr/>
        </p:nvCxnSpPr>
        <p:spPr>
          <a:xfrm flipH="1">
            <a:off x="2796132" y="1624329"/>
            <a:ext cx="1294982" cy="2092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8061746">
            <a:off x="2957773" y="2564819"/>
            <a:ext cx="63343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8064337">
            <a:off x="3273552" y="2721234"/>
            <a:ext cx="5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272" name="Прямая со стрелкой 271"/>
          <p:cNvCxnSpPr/>
          <p:nvPr/>
        </p:nvCxnSpPr>
        <p:spPr>
          <a:xfrm flipV="1">
            <a:off x="2927977" y="1648554"/>
            <a:ext cx="1271825" cy="20927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9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3888" y="963578"/>
            <a:ext cx="3050097" cy="66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Комитет государственных доходов Министерства финансов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Республики Казахстан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79511" y="2636912"/>
            <a:ext cx="2210400" cy="66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Федеральная таможенная служба Российской Федерации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691680" y="3717032"/>
            <a:ext cx="2208903" cy="66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Министерство финансов Республики Армения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682080" y="2694905"/>
            <a:ext cx="2210400" cy="66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Государственный таможенный комитет Республики Беларусь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24" idx="2"/>
            <a:endCxn id="123" idx="0"/>
          </p:cNvCxnSpPr>
          <p:nvPr/>
        </p:nvCxnSpPr>
        <p:spPr>
          <a:xfrm>
            <a:off x="5088937" y="1625665"/>
            <a:ext cx="419167" cy="1517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3"/>
          <p:cNvSpPr>
            <a:spLocks noChangeArrowheads="1"/>
          </p:cNvSpPr>
          <p:nvPr/>
        </p:nvSpPr>
        <p:spPr bwMode="auto">
          <a:xfrm rot="5400000">
            <a:off x="33903" y="672391"/>
            <a:ext cx="6246052" cy="5754289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46000"/>
                  <a:lumOff val="54000"/>
                </a:schemeClr>
              </a:gs>
              <a:gs pos="56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2330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СТАТУС УПОЛНОМОЧЕННОГО ЭКОНОМИЧЕСКОГО ОПЕРАТОРА В ЕАЭС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32" y="4725144"/>
            <a:ext cx="294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Признается </a:t>
            </a:r>
            <a:r>
              <a:rPr lang="ru-RU" sz="2400" dirty="0" smtClean="0">
                <a:solidFill>
                  <a:schemeClr val="bg1"/>
                </a:solidFill>
              </a:rPr>
              <a:t>статус УЭО </a:t>
            </a:r>
            <a:r>
              <a:rPr lang="ru-RU" sz="2400" b="1" u="sng" dirty="0" smtClean="0">
                <a:solidFill>
                  <a:schemeClr val="bg1"/>
                </a:solidFill>
              </a:rPr>
              <a:t>на </a:t>
            </a:r>
            <a:r>
              <a:rPr lang="ru-RU" sz="2400" b="1" u="sng" dirty="0">
                <a:solidFill>
                  <a:schemeClr val="bg1"/>
                </a:solidFill>
              </a:rPr>
              <a:t>всей </a:t>
            </a:r>
            <a:r>
              <a:rPr lang="ru-RU" sz="2400" dirty="0">
                <a:solidFill>
                  <a:schemeClr val="bg1"/>
                </a:solidFill>
              </a:rPr>
              <a:t>территории </a:t>
            </a:r>
            <a:r>
              <a:rPr lang="ru-RU" sz="2400" dirty="0" smtClean="0">
                <a:solidFill>
                  <a:schemeClr val="bg1"/>
                </a:solidFill>
              </a:rPr>
              <a:t>Союза</a:t>
            </a:r>
          </a:p>
        </p:txBody>
      </p:sp>
      <p:sp>
        <p:nvSpPr>
          <p:cNvPr id="6164" name="Прямоугольник 6163"/>
          <p:cNvSpPr/>
          <p:nvPr/>
        </p:nvSpPr>
        <p:spPr>
          <a:xfrm>
            <a:off x="2483768" y="2564904"/>
            <a:ext cx="4009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</a:rPr>
              <a:t>Возможность взаимного признания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статуса УЭО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государствами, не являющимися членами Союза</a:t>
            </a:r>
          </a:p>
        </p:txBody>
      </p:sp>
      <p:pic>
        <p:nvPicPr>
          <p:cNvPr id="6165" name="Picture 4" descr="C:\Users\shashaev\Pictures\Integration_in_Euroasi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08" y="2242964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5" descr="C:\Users\shashaev\Pictures\photo_38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1702" r="4926" b="11215"/>
          <a:stretch/>
        </p:blipFill>
        <p:spPr bwMode="auto">
          <a:xfrm>
            <a:off x="6084168" y="2241436"/>
            <a:ext cx="2520000" cy="2555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Box 6166"/>
          <p:cNvSpPr txBox="1"/>
          <p:nvPr/>
        </p:nvSpPr>
        <p:spPr>
          <a:xfrm rot="19420381">
            <a:off x="1402786" y="29607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ЕАЭС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795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shaev\Pictures\выг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25" y="2229773"/>
            <a:ext cx="3403751" cy="23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1593" y="186780"/>
            <a:ext cx="410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ВЫГОДЫ ДЛЯ ТАМОЖЕННЫХ ОРГАНОВ</a:t>
            </a:r>
            <a:endParaRPr lang="ru-RU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02679" y="2365835"/>
            <a:ext cx="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1498" y="74799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4545" y="895350"/>
            <a:ext cx="8769943" cy="5341963"/>
            <a:chOff x="90327" y="1819627"/>
            <a:chExt cx="8769943" cy="4493286"/>
          </a:xfrm>
        </p:grpSpPr>
        <p:sp>
          <p:nvSpPr>
            <p:cNvPr id="4" name="Полилиния 3"/>
            <p:cNvSpPr/>
            <p:nvPr/>
          </p:nvSpPr>
          <p:spPr>
            <a:xfrm>
              <a:off x="5368270" y="5081874"/>
              <a:ext cx="3492000" cy="123103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Оптимизация и перераспределение ресурсов таможенных органов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160270" y="3324890"/>
              <a:ext cx="2700000" cy="121122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</a:rPr>
                <a:t>Сокращение </a:t>
              </a:r>
              <a:r>
                <a:rPr lang="ru-RU" sz="1400" dirty="0" smtClean="0">
                  <a:solidFill>
                    <a:schemeClr val="bg1"/>
                  </a:solidFill>
                </a:rPr>
                <a:t>времени </a:t>
              </a:r>
              <a:r>
                <a:rPr lang="ru-RU" sz="1400" kern="1200" dirty="0" smtClean="0">
                  <a:solidFill>
                    <a:schemeClr val="bg1"/>
                  </a:solidFill>
                </a:rPr>
                <a:t>совершения таможенных операций, что позитивно отразиться на позициях государств-членов ЕАЭС в рейтинге </a:t>
              </a:r>
              <a:r>
                <a:rPr lang="en-US" sz="1400" kern="1200" dirty="0" smtClean="0">
                  <a:solidFill>
                    <a:schemeClr val="bg1"/>
                  </a:solidFill>
                </a:rPr>
                <a:t>Doing Business </a:t>
              </a:r>
              <a:endParaRPr lang="ru-RU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14663" y="1819627"/>
              <a:ext cx="2700000" cy="980337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Минимизация возможности проникновения в данную группу сомнительных компаний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0327" y="1819627"/>
              <a:ext cx="2700000" cy="980335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Повышение  эффективности администрирования  УЭО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благодаря взаимодействию таможенных органов ЕАЭС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0327" y="5081875"/>
              <a:ext cx="3492000" cy="123103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1200" dirty="0" smtClean="0">
                  <a:solidFill>
                    <a:schemeClr val="bg1"/>
                  </a:solidFill>
                </a:rPr>
                <a:t>Упразднение несвойственной функции таможенных органов по подтверждению основной направленности лица (производственная либо иная деятельность)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0328" y="3324890"/>
              <a:ext cx="2700000" cy="1211227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Взаимное признание статуса УЭО  внутри ЕАЭС  и возможность с другими странами снижает нагрузку на таможенные органы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160270" y="1819628"/>
              <a:ext cx="2700000" cy="980335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Глубокий анализ документов и сведений в связи с увеличением срока присвоения статуса УЭО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1544545" y="2060850"/>
            <a:ext cx="1875327" cy="624072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68881" y="2060850"/>
            <a:ext cx="0" cy="312034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2894546" y="3429000"/>
            <a:ext cx="88536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H="1">
            <a:off x="2195736" y="3700570"/>
            <a:ext cx="1656184" cy="1073191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flipV="1">
            <a:off x="5918881" y="2060850"/>
            <a:ext cx="1695607" cy="624072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364088" y="3429000"/>
            <a:ext cx="9004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>
            <a:off x="5211498" y="3573016"/>
            <a:ext cx="1808774" cy="1200745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shaev\Pictures\95222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5842" r="6194" b="6039"/>
          <a:stretch/>
        </p:blipFill>
        <p:spPr bwMode="auto">
          <a:xfrm>
            <a:off x="4725637" y="3861048"/>
            <a:ext cx="638451" cy="6415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188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shashaev\Pictures\выг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25" y="2229773"/>
            <a:ext cx="3403751" cy="23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88640"/>
            <a:ext cx="341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ВЫГОДЫ ДЛЯ УЧАСТНИКОВ ВЭД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5678" y="943509"/>
            <a:ext cx="8910498" cy="5257660"/>
            <a:chOff x="386621" y="1419538"/>
            <a:chExt cx="8910498" cy="5257660"/>
          </a:xfrm>
        </p:grpSpPr>
        <p:sp>
          <p:nvSpPr>
            <p:cNvPr id="4" name="Полилиния 3"/>
            <p:cNvSpPr/>
            <p:nvPr/>
          </p:nvSpPr>
          <p:spPr>
            <a:xfrm>
              <a:off x="386621" y="3368230"/>
              <a:ext cx="2880000" cy="1256879"/>
            </a:xfrm>
            <a:custGeom>
              <a:avLst/>
              <a:gdLst>
                <a:gd name="connsiteX0" fmla="*/ 0 w 8784975"/>
                <a:gd name="connsiteY0" fmla="*/ 119369 h 716198"/>
                <a:gd name="connsiteX1" fmla="*/ 119369 w 8784975"/>
                <a:gd name="connsiteY1" fmla="*/ 0 h 716198"/>
                <a:gd name="connsiteX2" fmla="*/ 8665606 w 8784975"/>
                <a:gd name="connsiteY2" fmla="*/ 0 h 716198"/>
                <a:gd name="connsiteX3" fmla="*/ 8784975 w 8784975"/>
                <a:gd name="connsiteY3" fmla="*/ 119369 h 716198"/>
                <a:gd name="connsiteX4" fmla="*/ 8784975 w 8784975"/>
                <a:gd name="connsiteY4" fmla="*/ 596829 h 716198"/>
                <a:gd name="connsiteX5" fmla="*/ 8665606 w 8784975"/>
                <a:gd name="connsiteY5" fmla="*/ 716198 h 716198"/>
                <a:gd name="connsiteX6" fmla="*/ 119369 w 8784975"/>
                <a:gd name="connsiteY6" fmla="*/ 716198 h 716198"/>
                <a:gd name="connsiteX7" fmla="*/ 0 w 8784975"/>
                <a:gd name="connsiteY7" fmla="*/ 596829 h 716198"/>
                <a:gd name="connsiteX8" fmla="*/ 0 w 8784975"/>
                <a:gd name="connsiteY8" fmla="*/ 119369 h 71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716198">
                  <a:moveTo>
                    <a:pt x="0" y="119369"/>
                  </a:moveTo>
                  <a:cubicBezTo>
                    <a:pt x="0" y="53443"/>
                    <a:pt x="53443" y="0"/>
                    <a:pt x="119369" y="0"/>
                  </a:cubicBezTo>
                  <a:lnTo>
                    <a:pt x="8665606" y="0"/>
                  </a:lnTo>
                  <a:cubicBezTo>
                    <a:pt x="8731532" y="0"/>
                    <a:pt x="8784975" y="53443"/>
                    <a:pt x="8784975" y="119369"/>
                  </a:cubicBezTo>
                  <a:lnTo>
                    <a:pt x="8784975" y="596829"/>
                  </a:lnTo>
                  <a:cubicBezTo>
                    <a:pt x="8784975" y="662755"/>
                    <a:pt x="8731532" y="716198"/>
                    <a:pt x="8665606" y="716198"/>
                  </a:cubicBezTo>
                  <a:lnTo>
                    <a:pt x="119369" y="716198"/>
                  </a:lnTo>
                  <a:cubicBezTo>
                    <a:pt x="53443" y="716198"/>
                    <a:pt x="0" y="662755"/>
                    <a:pt x="0" y="596829"/>
                  </a:cubicBezTo>
                  <a:lnTo>
                    <a:pt x="0" y="119369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542" tIns="103542" rIns="103542" bIns="10354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Расширение состава лиц (импортер, экспортер, перевозчик, экспедитор, таможенный представитель, </a:t>
              </a:r>
              <a:r>
                <a:rPr lang="ru-RU" sz="1400" dirty="0" smtClean="0"/>
                <a:t>владелец СВХ</a:t>
              </a:r>
              <a:r>
                <a:rPr lang="ru-RU" sz="1400" kern="1200" dirty="0" smtClean="0"/>
                <a:t>)</a:t>
              </a:r>
              <a:endParaRPr lang="ru-RU" sz="1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92783" y="5417197"/>
              <a:ext cx="2879999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/>
                <a:t>Р</a:t>
              </a:r>
              <a:r>
                <a:rPr lang="ru-RU" sz="1400" kern="1200" baseline="0" dirty="0" smtClean="0"/>
                <a:t>асширенный перечень специальных упрощений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417119" y="3368230"/>
              <a:ext cx="2880000" cy="1256879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Применение упрощений на всей </a:t>
              </a:r>
              <a:r>
                <a:rPr lang="ru-RU" sz="1400" dirty="0" smtClean="0"/>
                <a:t>территории</a:t>
              </a:r>
              <a:r>
                <a:rPr lang="en-US" sz="1400" dirty="0" smtClean="0"/>
                <a:t> </a:t>
              </a:r>
              <a:r>
                <a:rPr lang="ru-RU" sz="1400" dirty="0" smtClean="0"/>
                <a:t>ЕАЭС</a:t>
              </a:r>
              <a:endParaRPr lang="ru-RU" sz="14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86621" y="1419539"/>
              <a:ext cx="2880000" cy="1261354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err="1"/>
                <a:t>Непредоставление</a:t>
              </a:r>
              <a:r>
                <a:rPr lang="ru-RU" sz="1400" dirty="0"/>
                <a:t> обеспечения при финансовой устойчивости лица и снижение его размера для  УЭО </a:t>
              </a:r>
              <a:r>
                <a:rPr lang="ru-RU" sz="1400" dirty="0" smtClean="0"/>
                <a:t>со стажем  </a:t>
              </a:r>
              <a:endParaRPr lang="ru-RU" sz="14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92783" y="1419539"/>
              <a:ext cx="2880000" cy="1261354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Р</a:t>
              </a:r>
              <a:r>
                <a:rPr lang="ru-RU" sz="1400" kern="1200" dirty="0" smtClean="0"/>
                <a:t>азделение по типам свидетельств УЭО</a:t>
              </a:r>
              <a:endParaRPr lang="ru-RU" sz="14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417119" y="1419538"/>
              <a:ext cx="2880000" cy="1261355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Сотрудничество и взаимодействие с таможенными органами</a:t>
              </a:r>
              <a:endParaRPr lang="ru-RU" sz="1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6621" y="5417197"/>
              <a:ext cx="2880000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Упорядочение внутреннего контроля, что минимизирует риски нарушений   </a:t>
              </a:r>
              <a:endParaRPr lang="ru-RU" sz="1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417118" y="5417198"/>
              <a:ext cx="2880001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Возможность получения упрощений в других странах за счет взаимного признания статуса </a:t>
              </a:r>
              <a:r>
                <a:rPr lang="ru-RU" sz="1400" dirty="0" smtClean="0"/>
                <a:t>УЭО</a:t>
              </a:r>
              <a:endParaRPr lang="ru-RU" sz="1400" dirty="0"/>
            </a:p>
          </p:txBody>
        </p:sp>
      </p:grpSp>
      <p:pic>
        <p:nvPicPr>
          <p:cNvPr id="4098" name="Picture 2" descr="C:\Users\shashaev\Pictures\1-b7kYskUK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3933056"/>
            <a:ext cx="825841" cy="5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3005678" y="3573016"/>
            <a:ext cx="88536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565678" y="2229775"/>
            <a:ext cx="1882683" cy="551153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565678" y="3933056"/>
            <a:ext cx="2358250" cy="1008113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868144" y="2229775"/>
            <a:ext cx="1584176" cy="662426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5" idx="0"/>
          </p:cNvCxnSpPr>
          <p:nvPr/>
        </p:nvCxnSpPr>
        <p:spPr>
          <a:xfrm flipV="1">
            <a:off x="4572000" y="2229773"/>
            <a:ext cx="1" cy="191115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3592991"/>
            <a:ext cx="936102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5" idx="2"/>
          </p:cNvCxnSpPr>
          <p:nvPr/>
        </p:nvCxnSpPr>
        <p:spPr>
          <a:xfrm>
            <a:off x="4572001" y="4628228"/>
            <a:ext cx="0" cy="312941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41857" y="4224971"/>
            <a:ext cx="2054319" cy="71619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183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584" y="306896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Спасибо за внимание !</a:t>
            </a:r>
            <a:endParaRPr lang="ru-RU" sz="3200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38050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2015</a:t>
            </a:r>
            <a:endParaRPr lang="ru-RU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025809"/>
            <a:ext cx="4716016" cy="178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Некрасов Дмитрий Викторович</a:t>
            </a:r>
          </a:p>
          <a:p>
            <a:pPr algn="r"/>
            <a:endParaRPr lang="ru-RU" b="1" dirty="0" smtClean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Директор Департамента таможенного законодательства и правоприменительной практики</a:t>
            </a:r>
          </a:p>
          <a:p>
            <a:pPr algn="r"/>
            <a:r>
              <a:rPr lang="ru-RU" b="1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Евразийской экономической комиссии</a:t>
            </a:r>
            <a:endParaRPr lang="ru-RU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2" y="121328"/>
            <a:ext cx="755825" cy="5035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43" y="121983"/>
            <a:ext cx="758998" cy="506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27" y="121982"/>
            <a:ext cx="760059" cy="506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836871" cy="4833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326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КОЛИЧЕСТВО </a:t>
            </a:r>
          </a:p>
          <a:p>
            <a:pPr algn="ctr"/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УПОЛНОМОЧЕННЫХ ЭКОНОМИЧЕСКИХ ОПЕРАТОРОВ</a:t>
            </a:r>
            <a:endPara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9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43347"/>
              </p:ext>
            </p:extLst>
          </p:nvPr>
        </p:nvGraphicFramePr>
        <p:xfrm>
          <a:off x="55316" y="895351"/>
          <a:ext cx="8981405" cy="588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60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4644008" y="5129421"/>
            <a:ext cx="0" cy="53182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2267744" y="5540453"/>
            <a:ext cx="4896544" cy="107331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1012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ОРГАНИЗАЦИОННЫЕ МЕРОПРИЯТИЯ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3074" name="Picture 2" descr="C:\Users\shashaev\Downloads\belarus_people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14" y="5517234"/>
            <a:ext cx="1440160" cy="10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shaev\Downloads\russia_people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88" y="5517232"/>
            <a:ext cx="1440000" cy="10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ashaev\Downloads\armenia_people_icon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4"/>
            <a:ext cx="1440000" cy="10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ashaev\Downloads\kazakhstan_people_icon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24" y="5517232"/>
            <a:ext cx="1440000" cy="10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Скругленная соединительная линия 27"/>
          <p:cNvCxnSpPr>
            <a:stCxn id="3075" idx="3"/>
            <a:endCxn id="38" idx="2"/>
          </p:cNvCxnSpPr>
          <p:nvPr/>
        </p:nvCxnSpPr>
        <p:spPr>
          <a:xfrm flipV="1">
            <a:off x="7164288" y="5129421"/>
            <a:ext cx="373686" cy="927916"/>
          </a:xfrm>
          <a:prstGeom prst="curvedConnector2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88603" y="3984551"/>
            <a:ext cx="2806741" cy="1090353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ЕЭК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2715" y="3933686"/>
            <a:ext cx="2879439" cy="119573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УПОЛНОМОЧЕННЫХ ОРГАНОВ ГОСУДАРСТВ-ЧЛЕНОВ ЕАЭС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19680" y="3930033"/>
            <a:ext cx="2836587" cy="1199388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БИЗНЕС-СООБЩЕСТВ ГОСУДАРСТВ-ЧЛЕНОВ ЕАЭС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Скругленная соединительная линия 30"/>
          <p:cNvCxnSpPr>
            <a:stCxn id="3076" idx="1"/>
            <a:endCxn id="36" idx="2"/>
          </p:cNvCxnSpPr>
          <p:nvPr/>
        </p:nvCxnSpPr>
        <p:spPr>
          <a:xfrm rot="10800000">
            <a:off x="1591974" y="5074905"/>
            <a:ext cx="675770" cy="982435"/>
          </a:xfrm>
          <a:prstGeom prst="curvedConnector2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69522" y="2424842"/>
            <a:ext cx="8794966" cy="932150"/>
            <a:chOff x="116667" y="169828"/>
            <a:chExt cx="8767664" cy="93215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16667" y="169828"/>
              <a:ext cx="8767664" cy="93215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143969" y="197130"/>
              <a:ext cx="8713060" cy="877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u="none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РАБОЧАЯ ГРУППА ПО РАЗВИТИЮ ИНСТИТУТА УЭО</a:t>
              </a:r>
              <a:endParaRPr lang="ru-RU" sz="1800" b="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3" name="Прямая со стрелкой 42"/>
          <p:cNvCxnSpPr>
            <a:stCxn id="48" idx="2"/>
            <a:endCxn id="36" idx="0"/>
          </p:cNvCxnSpPr>
          <p:nvPr/>
        </p:nvCxnSpPr>
        <p:spPr>
          <a:xfrm rot="5400000">
            <a:off x="2765711" y="2183256"/>
            <a:ext cx="627559" cy="2975031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8" idx="2"/>
            <a:endCxn id="37" idx="0"/>
          </p:cNvCxnSpPr>
          <p:nvPr/>
        </p:nvCxnSpPr>
        <p:spPr>
          <a:xfrm>
            <a:off x="4567005" y="3356992"/>
            <a:ext cx="5430" cy="5766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8" idx="2"/>
            <a:endCxn id="38" idx="0"/>
          </p:cNvCxnSpPr>
          <p:nvPr/>
        </p:nvCxnSpPr>
        <p:spPr>
          <a:xfrm rot="16200000" flipH="1">
            <a:off x="5765969" y="2158027"/>
            <a:ext cx="573041" cy="2970969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188783" y="980728"/>
            <a:ext cx="8740193" cy="932150"/>
            <a:chOff x="116667" y="169828"/>
            <a:chExt cx="8767664" cy="932150"/>
          </a:xfrm>
          <a:solidFill>
            <a:schemeClr val="tx2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16667" y="169828"/>
              <a:ext cx="8767664" cy="9321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40017" y="237018"/>
              <a:ext cx="7920964" cy="797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u="none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КОНСУЛЬТАТИВНЫЙ КОМИТЕТ ПО ТАМОЖЕННОМУ РЕГУЛИРОВАНИЮ</a:t>
              </a:r>
              <a:endParaRPr lang="ru-RU" sz="1800" b="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2" name="Прямая со стрелкой 51"/>
          <p:cNvCxnSpPr>
            <a:stCxn id="57" idx="2"/>
            <a:endCxn id="49" idx="0"/>
          </p:cNvCxnSpPr>
          <p:nvPr/>
        </p:nvCxnSpPr>
        <p:spPr>
          <a:xfrm>
            <a:off x="4558880" y="1912878"/>
            <a:ext cx="8125" cy="5392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504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6738" y="46365"/>
            <a:ext cx="591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СТАНДАРТЫ И ПЕРЕДОВАЯ ПРАВОПРИМЕНИТЕЛЬНАЯ ПРАКТИКА ПО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65304"/>
              </p:ext>
            </p:extLst>
          </p:nvPr>
        </p:nvGraphicFramePr>
        <p:xfrm>
          <a:off x="107504" y="98072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247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подготовка 19"/>
          <p:cNvSpPr/>
          <p:nvPr/>
        </p:nvSpPr>
        <p:spPr>
          <a:xfrm>
            <a:off x="2021965" y="3991235"/>
            <a:ext cx="6438467" cy="1897684"/>
          </a:xfrm>
          <a:prstGeom prst="flowChartPreparation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defRPr/>
            </a:pPr>
            <a:r>
              <a:rPr lang="ru-RU" sz="2000" b="1" dirty="0"/>
              <a:t>Глава </a:t>
            </a:r>
            <a:r>
              <a:rPr lang="en-US" sz="2000" b="1" dirty="0"/>
              <a:t>60 </a:t>
            </a:r>
            <a:r>
              <a:rPr lang="ru-RU" sz="2000" b="1" dirty="0"/>
              <a:t>«Уполномоченный экономический оператор</a:t>
            </a:r>
            <a:r>
              <a:rPr lang="ru-RU" sz="2000" b="1" dirty="0" smtClean="0"/>
              <a:t>»</a:t>
            </a:r>
          </a:p>
          <a:p>
            <a:pPr lvl="0" algn="ctr" defTabSz="711200">
              <a:defRPr/>
            </a:pPr>
            <a:endParaRPr lang="ru-RU" sz="1050" b="1" dirty="0"/>
          </a:p>
          <a:p>
            <a:pPr lvl="0" algn="ctr" defTabSz="711200"/>
            <a:r>
              <a:rPr lang="ru-RU" sz="2000" b="1" dirty="0"/>
              <a:t>15 статей (428-442</a:t>
            </a:r>
            <a:r>
              <a:rPr lang="ru-RU" sz="2000" b="1" dirty="0" smtClean="0"/>
              <a:t>)</a:t>
            </a:r>
          </a:p>
          <a:p>
            <a:pPr lvl="0" algn="ctr" defTabSz="711200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7112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решений ЕЭК,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которых</a:t>
            </a:r>
          </a:p>
          <a:p>
            <a:pPr lvl="0" algn="ctr" defTabSz="7112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принципиально новых</a:t>
            </a:r>
            <a:endParaRPr lang="ru-RU" sz="2000" b="1" dirty="0"/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2021965" y="1324664"/>
            <a:ext cx="6438467" cy="1897684"/>
          </a:xfrm>
          <a:prstGeom prst="flowChartPreparation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2000" b="1" dirty="0"/>
              <a:t>4 статьи (38-41</a:t>
            </a:r>
            <a:r>
              <a:rPr lang="ru-RU" sz="2000" b="1" dirty="0" smtClean="0"/>
              <a:t>)</a:t>
            </a:r>
          </a:p>
          <a:p>
            <a:pPr lvl="0" algn="ctr" defTabSz="711200">
              <a:spcBef>
                <a:spcPct val="0"/>
              </a:spcBef>
            </a:pPr>
            <a:endParaRPr lang="ru-RU" sz="1050" b="1" dirty="0"/>
          </a:p>
          <a:p>
            <a:pPr lvl="0" algn="ctr" defTabSz="711200">
              <a:spcBef>
                <a:spcPct val="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решения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ЕЭК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79512" y="1052736"/>
            <a:ext cx="8784976" cy="5256584"/>
            <a:chOff x="179512" y="1052736"/>
            <a:chExt cx="8784976" cy="52565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1052736"/>
              <a:ext cx="8784976" cy="5256584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Овал 10"/>
            <p:cNvSpPr/>
            <p:nvPr/>
          </p:nvSpPr>
          <p:spPr>
            <a:xfrm>
              <a:off x="1193127" y="1357770"/>
              <a:ext cx="1831472" cy="1831472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8000" b="-18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1187624" y="4023309"/>
              <a:ext cx="1833537" cy="1833537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2267744" y="21012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«СТАРЫЙ»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«НОВЫЙ» ТАМОЖЕННЫЙ КОДЕКС </a:t>
            </a:r>
          </a:p>
        </p:txBody>
      </p:sp>
      <p:sp>
        <p:nvSpPr>
          <p:cNvPr id="10" name="Овал 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4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ashaev\Pictures\ЕАЭС_20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5" y="3729007"/>
            <a:ext cx="2448272" cy="24482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ashaev\Pictures\3 ст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5227"/>
            <a:ext cx="2459682" cy="2399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0317"/>
            <a:ext cx="525658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ЛИЦА, ДОПУЩЕННЫЕ К УЭО, ИМЕЮЩИЕ ПРАВА НА СПЕЦИАЛЬНЫЕ УПРОЩЕНИЯ</a:t>
            </a:r>
          </a:p>
          <a:p>
            <a:pPr algn="ctr"/>
            <a:endParaRPr lang="ru-RU" sz="15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91365684"/>
              </p:ext>
            </p:extLst>
          </p:nvPr>
        </p:nvGraphicFramePr>
        <p:xfrm>
          <a:off x="67971" y="895351"/>
          <a:ext cx="8856984" cy="565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8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0621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ТИПЫ СВИДЕТЕЛЬСТВ УЭО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612576" y="-747462"/>
            <a:ext cx="9793087" cy="9591176"/>
            <a:chOff x="-908344" y="-2101147"/>
            <a:chExt cx="8998466" cy="12576012"/>
          </a:xfrm>
        </p:grpSpPr>
        <p:sp>
          <p:nvSpPr>
            <p:cNvPr id="6" name="Арка 5"/>
            <p:cNvSpPr/>
            <p:nvPr/>
          </p:nvSpPr>
          <p:spPr>
            <a:xfrm rot="5400000">
              <a:off x="-3814089" y="1893326"/>
              <a:ext cx="9818314" cy="4006823"/>
            </a:xfrm>
            <a:prstGeom prst="blockArc">
              <a:avLst>
                <a:gd name="adj1" fmla="val 12704075"/>
                <a:gd name="adj2" fmla="val 19493557"/>
                <a:gd name="adj3" fmla="val 520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 rot="16200000">
              <a:off x="-622000" y="1762742"/>
              <a:ext cx="12576012" cy="4848233"/>
            </a:xfrm>
            <a:prstGeom prst="blockArc">
              <a:avLst>
                <a:gd name="adj1" fmla="val 13348939"/>
                <a:gd name="adj2" fmla="val 19573661"/>
                <a:gd name="adj3" fmla="val 455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7"/>
            <p:cNvSpPr/>
            <p:nvPr/>
          </p:nvSpPr>
          <p:spPr>
            <a:xfrm>
              <a:off x="511268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ЕАЭС</a:t>
              </a:r>
              <a:endParaRPr lang="ru-RU" sz="3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8080" y="1864380"/>
              <a:ext cx="1873340" cy="2161311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</a:rPr>
                <a:t>1 тип свидетельства</a:t>
              </a:r>
              <a:r>
                <a:rPr lang="en-US" sz="16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УЭО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-67621" y="3404848"/>
              <a:ext cx="877131" cy="797320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2047955" y="2476367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010446" y="3278745"/>
              <a:ext cx="1786422" cy="1964828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</a:rPr>
                <a:t>4 упрощения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05010" y="5039336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Скругленный прямоугольник 17"/>
            <p:cNvSpPr/>
            <p:nvPr/>
          </p:nvSpPr>
          <p:spPr>
            <a:xfrm>
              <a:off x="41495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ТС</a:t>
              </a:r>
              <a:endParaRPr lang="ru-RU" sz="3000" kern="1200" dirty="0"/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7092280" y="275812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6 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868144" y="2004106"/>
            <a:ext cx="1908000" cy="1712926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3 </a:t>
            </a:r>
            <a:r>
              <a:rPr lang="ru-RU" sz="1600" b="1" dirty="0" smtClean="0">
                <a:solidFill>
                  <a:schemeClr val="bg1"/>
                </a:solidFill>
              </a:rPr>
              <a:t>типа свидетельств УЭО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591130" y="278224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7 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</a:t>
            </a:r>
            <a:endParaRPr lang="ru-RU" sz="900" dirty="0"/>
          </a:p>
        </p:txBody>
      </p:sp>
      <p:sp>
        <p:nvSpPr>
          <p:cNvPr id="22" name="Полилиния 21"/>
          <p:cNvSpPr/>
          <p:nvPr/>
        </p:nvSpPr>
        <p:spPr>
          <a:xfrm>
            <a:off x="5831214" y="3587608"/>
            <a:ext cx="1909138" cy="17136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endParaRPr lang="ru-RU" sz="1600" b="1" kern="1200" dirty="0" smtClean="0">
              <a:solidFill>
                <a:schemeClr val="bg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13</a:t>
            </a:r>
            <a:r>
              <a:rPr lang="ru-RU" sz="1600" b="1" kern="1200" dirty="0" smtClean="0">
                <a:solidFill>
                  <a:schemeClr val="bg1"/>
                </a:solidFill>
              </a:rPr>
              <a:t> 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7145" y="1379447"/>
            <a:ext cx="8592967" cy="4600135"/>
            <a:chOff x="227145" y="1379447"/>
            <a:chExt cx="8592967" cy="4076126"/>
          </a:xfrm>
        </p:grpSpPr>
        <p:sp>
          <p:nvSpPr>
            <p:cNvPr id="4" name="Овал 3"/>
            <p:cNvSpPr/>
            <p:nvPr/>
          </p:nvSpPr>
          <p:spPr>
            <a:xfrm>
              <a:off x="227145" y="1379447"/>
              <a:ext cx="3240000" cy="287093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67544" y="3860614"/>
              <a:ext cx="2880000" cy="1594959"/>
            </a:xfrm>
            <a:custGeom>
              <a:avLst/>
              <a:gdLst>
                <a:gd name="connsiteX0" fmla="*/ 0 w 3944579"/>
                <a:gd name="connsiteY0" fmla="*/ 184020 h 1840201"/>
                <a:gd name="connsiteX1" fmla="*/ 184020 w 3944579"/>
                <a:gd name="connsiteY1" fmla="*/ 0 h 1840201"/>
                <a:gd name="connsiteX2" fmla="*/ 3760559 w 3944579"/>
                <a:gd name="connsiteY2" fmla="*/ 0 h 1840201"/>
                <a:gd name="connsiteX3" fmla="*/ 3944579 w 3944579"/>
                <a:gd name="connsiteY3" fmla="*/ 184020 h 1840201"/>
                <a:gd name="connsiteX4" fmla="*/ 3944579 w 3944579"/>
                <a:gd name="connsiteY4" fmla="*/ 1656181 h 1840201"/>
                <a:gd name="connsiteX5" fmla="*/ 3760559 w 3944579"/>
                <a:gd name="connsiteY5" fmla="*/ 1840201 h 1840201"/>
                <a:gd name="connsiteX6" fmla="*/ 184020 w 3944579"/>
                <a:gd name="connsiteY6" fmla="*/ 1840201 h 1840201"/>
                <a:gd name="connsiteX7" fmla="*/ 0 w 3944579"/>
                <a:gd name="connsiteY7" fmla="*/ 1656181 h 1840201"/>
                <a:gd name="connsiteX8" fmla="*/ 0 w 3944579"/>
                <a:gd name="connsiteY8" fmla="*/ 184020 h 18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4579" h="1840201">
                  <a:moveTo>
                    <a:pt x="0" y="184020"/>
                  </a:moveTo>
                  <a:cubicBezTo>
                    <a:pt x="0" y="82389"/>
                    <a:pt x="82389" y="0"/>
                    <a:pt x="184020" y="0"/>
                  </a:cubicBezTo>
                  <a:lnTo>
                    <a:pt x="3760559" y="0"/>
                  </a:lnTo>
                  <a:cubicBezTo>
                    <a:pt x="3862190" y="0"/>
                    <a:pt x="3944579" y="82389"/>
                    <a:pt x="3944579" y="184020"/>
                  </a:cubicBezTo>
                  <a:lnTo>
                    <a:pt x="3944579" y="1656181"/>
                  </a:lnTo>
                  <a:cubicBezTo>
                    <a:pt x="3944579" y="1757812"/>
                    <a:pt x="3862190" y="1840201"/>
                    <a:pt x="3760559" y="1840201"/>
                  </a:cubicBezTo>
                  <a:lnTo>
                    <a:pt x="184020" y="1840201"/>
                  </a:lnTo>
                  <a:cubicBezTo>
                    <a:pt x="82389" y="1840201"/>
                    <a:pt x="0" y="1757812"/>
                    <a:pt x="0" y="1656181"/>
                  </a:cubicBezTo>
                  <a:lnTo>
                    <a:pt x="0" y="18402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0108" tIns="210108" rIns="210108" bIns="2101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ТС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kern="1200" dirty="0" smtClean="0"/>
                <a:t>7 условий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635896" y="2387555"/>
              <a:ext cx="1800199" cy="712116"/>
            </a:xfrm>
            <a:custGeom>
              <a:avLst/>
              <a:gdLst>
                <a:gd name="connsiteX0" fmla="*/ 0 w 1109578"/>
                <a:gd name="connsiteY0" fmla="*/ 142423 h 712116"/>
                <a:gd name="connsiteX1" fmla="*/ 753520 w 1109578"/>
                <a:gd name="connsiteY1" fmla="*/ 142423 h 712116"/>
                <a:gd name="connsiteX2" fmla="*/ 753520 w 1109578"/>
                <a:gd name="connsiteY2" fmla="*/ 0 h 712116"/>
                <a:gd name="connsiteX3" fmla="*/ 1109578 w 1109578"/>
                <a:gd name="connsiteY3" fmla="*/ 356058 h 712116"/>
                <a:gd name="connsiteX4" fmla="*/ 753520 w 1109578"/>
                <a:gd name="connsiteY4" fmla="*/ 712116 h 712116"/>
                <a:gd name="connsiteX5" fmla="*/ 753520 w 1109578"/>
                <a:gd name="connsiteY5" fmla="*/ 569693 h 712116"/>
                <a:gd name="connsiteX6" fmla="*/ 0 w 1109578"/>
                <a:gd name="connsiteY6" fmla="*/ 569693 h 712116"/>
                <a:gd name="connsiteX7" fmla="*/ 0 w 1109578"/>
                <a:gd name="connsiteY7" fmla="*/ 142423 h 7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78" h="712116">
                  <a:moveTo>
                    <a:pt x="0" y="142423"/>
                  </a:moveTo>
                  <a:lnTo>
                    <a:pt x="753520" y="142423"/>
                  </a:lnTo>
                  <a:lnTo>
                    <a:pt x="753520" y="0"/>
                  </a:lnTo>
                  <a:lnTo>
                    <a:pt x="1109578" y="356058"/>
                  </a:lnTo>
                  <a:lnTo>
                    <a:pt x="753520" y="712116"/>
                  </a:lnTo>
                  <a:lnTo>
                    <a:pt x="753520" y="569693"/>
                  </a:lnTo>
                  <a:lnTo>
                    <a:pt x="0" y="569693"/>
                  </a:lnTo>
                  <a:lnTo>
                    <a:pt x="0" y="1424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2423" rIns="213634" bIns="1424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80112" y="1379447"/>
              <a:ext cx="3240000" cy="287093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832152" y="3860614"/>
              <a:ext cx="2880000" cy="1594959"/>
            </a:xfrm>
            <a:custGeom>
              <a:avLst/>
              <a:gdLst>
                <a:gd name="connsiteX0" fmla="*/ 0 w 2963620"/>
                <a:gd name="connsiteY0" fmla="*/ 167290 h 1672904"/>
                <a:gd name="connsiteX1" fmla="*/ 167290 w 2963620"/>
                <a:gd name="connsiteY1" fmla="*/ 0 h 1672904"/>
                <a:gd name="connsiteX2" fmla="*/ 2796330 w 2963620"/>
                <a:gd name="connsiteY2" fmla="*/ 0 h 1672904"/>
                <a:gd name="connsiteX3" fmla="*/ 2963620 w 2963620"/>
                <a:gd name="connsiteY3" fmla="*/ 167290 h 1672904"/>
                <a:gd name="connsiteX4" fmla="*/ 2963620 w 2963620"/>
                <a:gd name="connsiteY4" fmla="*/ 1505614 h 1672904"/>
                <a:gd name="connsiteX5" fmla="*/ 2796330 w 2963620"/>
                <a:gd name="connsiteY5" fmla="*/ 1672904 h 1672904"/>
                <a:gd name="connsiteX6" fmla="*/ 167290 w 2963620"/>
                <a:gd name="connsiteY6" fmla="*/ 1672904 h 1672904"/>
                <a:gd name="connsiteX7" fmla="*/ 0 w 2963620"/>
                <a:gd name="connsiteY7" fmla="*/ 1505614 h 1672904"/>
                <a:gd name="connsiteX8" fmla="*/ 0 w 2963620"/>
                <a:gd name="connsiteY8" fmla="*/ 167290 h 16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3620" h="1672904">
                  <a:moveTo>
                    <a:pt x="0" y="167290"/>
                  </a:moveTo>
                  <a:cubicBezTo>
                    <a:pt x="0" y="74898"/>
                    <a:pt x="74898" y="0"/>
                    <a:pt x="167290" y="0"/>
                  </a:cubicBezTo>
                  <a:lnTo>
                    <a:pt x="2796330" y="0"/>
                  </a:lnTo>
                  <a:cubicBezTo>
                    <a:pt x="2888722" y="0"/>
                    <a:pt x="2963620" y="74898"/>
                    <a:pt x="2963620" y="167290"/>
                  </a:cubicBezTo>
                  <a:lnTo>
                    <a:pt x="2963620" y="1505614"/>
                  </a:lnTo>
                  <a:cubicBezTo>
                    <a:pt x="2963620" y="1598006"/>
                    <a:pt x="2888722" y="1672904"/>
                    <a:pt x="2796330" y="1672904"/>
                  </a:cubicBezTo>
                  <a:lnTo>
                    <a:pt x="167290" y="1672904"/>
                  </a:lnTo>
                  <a:cubicBezTo>
                    <a:pt x="74898" y="1672904"/>
                    <a:pt x="0" y="1598006"/>
                    <a:pt x="0" y="1505614"/>
                  </a:cubicBezTo>
                  <a:lnTo>
                    <a:pt x="0" y="16729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5208" tIns="205208" rIns="205208" bIns="2052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ЕАЭС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kern="1200" dirty="0" smtClean="0"/>
                <a:t>10 условий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71800" y="260648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ПОЛУЧЕНИЯ СТАТУСА УЭО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885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hashaev\Pictures\тема анг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УПРОЩЕНИЯ УЭО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047" y="1052736"/>
            <a:ext cx="17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+mj-lt"/>
              </a:rPr>
              <a:t>Сейчас</a:t>
            </a:r>
            <a:endParaRPr lang="ru-RU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687" y="1074222"/>
            <a:ext cx="563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+mj-lt"/>
              </a:rPr>
              <a:t>Проект ТК ЕАЭС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2501824"/>
            <a:ext cx="2092030" cy="310854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временное хранение товаров на  складах УЭО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выпуск товаров до подачи таможенной декларации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таможенных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операций, 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связанных с выпуском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товаров на складах УЭО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специальные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упрощения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8263" y="1827838"/>
            <a:ext cx="5202273" cy="368939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первоочередной порядок совершения </a:t>
            </a:r>
            <a:r>
              <a:rPr lang="ru-RU" sz="1400" dirty="0">
                <a:solidFill>
                  <a:schemeClr val="bg1"/>
                </a:solidFill>
              </a:rPr>
              <a:t>таможенных </a:t>
            </a:r>
            <a:r>
              <a:rPr lang="ru-RU" sz="1400" dirty="0" smtClean="0">
                <a:solidFill>
                  <a:schemeClr val="bg1"/>
                </a:solidFill>
              </a:rPr>
              <a:t>операций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непредоставление обеспечения </a:t>
            </a:r>
            <a:r>
              <a:rPr lang="ru-RU" sz="1400" dirty="0" smtClean="0">
                <a:solidFill>
                  <a:schemeClr val="bg1"/>
                </a:solidFill>
              </a:rPr>
              <a:t>при таможенных процедурах таможенного транзита, таможенного склада  либо при дополнительной проверке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выпуск товаров до подачи декларации на товары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приоритетное </a:t>
            </a:r>
            <a:r>
              <a:rPr lang="ru-RU" sz="1400" dirty="0">
                <a:solidFill>
                  <a:schemeClr val="bg1"/>
                </a:solidFill>
              </a:rPr>
              <a:t>участие в </a:t>
            </a:r>
            <a:r>
              <a:rPr lang="ru-RU" sz="1400" dirty="0" smtClean="0">
                <a:solidFill>
                  <a:schemeClr val="bg1"/>
                </a:solidFill>
              </a:rPr>
              <a:t>пилотных </a:t>
            </a:r>
            <a:r>
              <a:rPr lang="ru-RU" sz="1400" dirty="0">
                <a:solidFill>
                  <a:schemeClr val="bg1"/>
                </a:solidFill>
              </a:rPr>
              <a:t>проектах и </a:t>
            </a:r>
            <a:r>
              <a:rPr lang="ru-RU" sz="1400" dirty="0" smtClean="0">
                <a:solidFill>
                  <a:schemeClr val="bg1"/>
                </a:solidFill>
              </a:rPr>
              <a:t>экспериментах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удалённый выпуск товаров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временное хранение товаров на складах УЭО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совершение таможенных </a:t>
            </a:r>
            <a:r>
              <a:rPr lang="ru-RU" sz="1400" dirty="0">
                <a:solidFill>
                  <a:schemeClr val="bg1"/>
                </a:solidFill>
              </a:rPr>
              <a:t>операций </a:t>
            </a:r>
            <a:r>
              <a:rPr lang="ru-RU" sz="1400" dirty="0" smtClean="0">
                <a:solidFill>
                  <a:schemeClr val="bg1"/>
                </a:solidFill>
              </a:rPr>
              <a:t>и проведение таможенного контроля на складах УЭО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применение  УЭО средств </a:t>
            </a:r>
            <a:r>
              <a:rPr lang="ru-RU" sz="1400" dirty="0">
                <a:solidFill>
                  <a:schemeClr val="bg1"/>
                </a:solidFill>
              </a:rPr>
              <a:t>идентификации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доставка </a:t>
            </a:r>
            <a:r>
              <a:rPr lang="ru-RU" sz="1400" dirty="0">
                <a:solidFill>
                  <a:schemeClr val="bg1"/>
                </a:solidFill>
              </a:rPr>
              <a:t>товаров </a:t>
            </a:r>
            <a:r>
              <a:rPr lang="ru-RU" sz="1400" dirty="0" smtClean="0">
                <a:solidFill>
                  <a:schemeClr val="bg1"/>
                </a:solidFill>
              </a:rPr>
              <a:t>на склад УЭО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м</a:t>
            </a:r>
            <a:r>
              <a:rPr lang="ru-RU" sz="1400" dirty="0" smtClean="0">
                <a:solidFill>
                  <a:schemeClr val="bg1"/>
                </a:solidFill>
              </a:rPr>
              <a:t>инимизация таможенного контроля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756" y="1798574"/>
            <a:ext cx="1963854" cy="307777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Единое Свидетельство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0231" y="3528442"/>
            <a:ext cx="1946820" cy="307778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Свидетельство </a:t>
            </a:r>
            <a:r>
              <a:rPr lang="en-US" sz="1400" b="1" dirty="0" smtClean="0">
                <a:solidFill>
                  <a:schemeClr val="bg1"/>
                </a:solidFill>
              </a:rPr>
              <a:t>I</a:t>
            </a:r>
            <a:r>
              <a:rPr lang="en-US" sz="1400" b="1" dirty="0">
                <a:solidFill>
                  <a:schemeClr val="bg1"/>
                </a:solidFill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</a:rPr>
              <a:t>I </a:t>
            </a:r>
            <a:r>
              <a:rPr lang="ru-RU" sz="1400" b="1" dirty="0" smtClean="0">
                <a:solidFill>
                  <a:schemeClr val="bg1"/>
                </a:solidFill>
              </a:rPr>
              <a:t>типа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8076605" y="2276468"/>
            <a:ext cx="1277052" cy="49244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 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en-US" sz="1300" b="1" dirty="0" smtClean="0">
                <a:solidFill>
                  <a:schemeClr val="bg1"/>
                </a:solidFill>
              </a:rPr>
              <a:t>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8072368" y="4124553"/>
            <a:ext cx="1291796" cy="49244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</a:rPr>
              <a:t>II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681110" y="1827838"/>
            <a:ext cx="279124" cy="3689394"/>
          </a:xfrm>
          <a:prstGeom prst="leftBrace">
            <a:avLst>
              <a:gd name="adj1" fmla="val 14141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67744" y="896784"/>
            <a:ext cx="0" cy="5841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 rot="16200000">
            <a:off x="968306" y="1274125"/>
            <a:ext cx="366898" cy="2088500"/>
          </a:xfrm>
          <a:prstGeom prst="rightBrace">
            <a:avLst>
              <a:gd name="adj1" fmla="val 106985"/>
              <a:gd name="adj2" fmla="val 49544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8170943" y="1827838"/>
            <a:ext cx="289489" cy="1385138"/>
          </a:xfrm>
          <a:prstGeom prst="rightBrace">
            <a:avLst>
              <a:gd name="adj1" fmla="val 873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172400" y="3212977"/>
            <a:ext cx="297298" cy="2304256"/>
          </a:xfrm>
          <a:prstGeom prst="rightBrace">
            <a:avLst>
              <a:gd name="adj1" fmla="val 6920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573</Words>
  <Application>Microsoft Office PowerPoint</Application>
  <PresentationFormat>Экран (4:3)</PresentationFormat>
  <Paragraphs>151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Шашаев Петр Алексеевич</dc:creator>
  <cp:lastModifiedBy>Marina Davidovskaya</cp:lastModifiedBy>
  <cp:revision>161</cp:revision>
  <cp:lastPrinted>2015-05-15T06:34:11Z</cp:lastPrinted>
  <dcterms:created xsi:type="dcterms:W3CDTF">2015-05-12T09:33:01Z</dcterms:created>
  <dcterms:modified xsi:type="dcterms:W3CDTF">2015-05-20T03:16:35Z</dcterms:modified>
</cp:coreProperties>
</file>