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4848-E282-4B70-ACC7-31FCFCB64BDB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5C12-EF94-4A76-A4CF-BFAC93698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03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4848-E282-4B70-ACC7-31FCFCB64BDB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5C12-EF94-4A76-A4CF-BFAC93698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86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4848-E282-4B70-ACC7-31FCFCB64BDB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5C12-EF94-4A76-A4CF-BFAC93698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30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4848-E282-4B70-ACC7-31FCFCB64BDB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5C12-EF94-4A76-A4CF-BFAC93698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2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4848-E282-4B70-ACC7-31FCFCB64BDB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5C12-EF94-4A76-A4CF-BFAC93698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43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4848-E282-4B70-ACC7-31FCFCB64BDB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5C12-EF94-4A76-A4CF-BFAC93698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622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4848-E282-4B70-ACC7-31FCFCB64BDB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5C12-EF94-4A76-A4CF-BFAC93698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34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4848-E282-4B70-ACC7-31FCFCB64BDB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5C12-EF94-4A76-A4CF-BFAC93698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05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4848-E282-4B70-ACC7-31FCFCB64BDB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5C12-EF94-4A76-A4CF-BFAC93698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42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4848-E282-4B70-ACC7-31FCFCB64BDB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5C12-EF94-4A76-A4CF-BFAC93698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84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4848-E282-4B70-ACC7-31FCFCB64BDB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5C12-EF94-4A76-A4CF-BFAC93698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78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14848-E282-4B70-ACC7-31FCFCB64BDB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55C12-EF94-4A76-A4CF-BFAC93698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47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Подписание ЭСФ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Picture 2" descr="C:\Users\Natalya\Desktop\f_610_h_610__201716011115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714360" cy="714360"/>
          </a:xfrm>
          <a:prstGeom prst="rect">
            <a:avLst/>
          </a:prstGeom>
          <a:noFill/>
        </p:spPr>
      </p:pic>
      <p:pic>
        <p:nvPicPr>
          <p:cNvPr id="1026" name="Picture 2" descr="C:\Users\Natalya\Desktop\2017-4-26-15-00-072016-7-08-15-28-33Логотип ЦДБ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571480"/>
            <a:ext cx="1428760" cy="4347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39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п. 73 Правил </a:t>
            </a:r>
            <a:r>
              <a:rPr lang="ru-RU" dirty="0"/>
              <a:t>документооборота счетов-фактур, выписываемых в электронной </a:t>
            </a:r>
            <a:r>
              <a:rPr lang="ru-RU" dirty="0" smtClean="0"/>
              <a:t>форме:</a:t>
            </a:r>
          </a:p>
          <a:p>
            <a:r>
              <a:rPr lang="ru-RU" dirty="0" smtClean="0"/>
              <a:t>ЭСФ </a:t>
            </a:r>
            <a:r>
              <a:rPr lang="ru-RU" dirty="0"/>
              <a:t>заверяется ЭЦП юридического лица (структурного подразделения юридического лица), индивидуального предпринимателя </a:t>
            </a:r>
            <a:r>
              <a:rPr lang="ru-RU" b="1" dirty="0"/>
              <a:t>или</a:t>
            </a:r>
            <a:r>
              <a:rPr lang="ru-RU" dirty="0"/>
              <a:t> уполномоченного лица.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Users\Natalya\Desktop\f_610_h_610__201716011115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714360" cy="714360"/>
          </a:xfrm>
          <a:prstGeom prst="rect">
            <a:avLst/>
          </a:prstGeom>
          <a:noFill/>
        </p:spPr>
      </p:pic>
      <p:pic>
        <p:nvPicPr>
          <p:cNvPr id="5" name="Picture 2" descr="C:\Users\Natalya\Desktop\2017-4-26-15-00-072016-7-08-15-28-33Логотип ЦДБ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571480"/>
            <a:ext cx="1428760" cy="4347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229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Регистрация в ИС ЭСФ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Регистрации юридического </a:t>
            </a:r>
            <a:r>
              <a:rPr lang="ru-RU" dirty="0" smtClean="0"/>
              <a:t>лица/структурного подразделения*.</a:t>
            </a:r>
            <a:endParaRPr lang="ru-RU" dirty="0" smtClean="0"/>
          </a:p>
          <a:p>
            <a:pPr marL="0" indent="0">
              <a:buNone/>
            </a:pPr>
            <a:r>
              <a:rPr lang="ru-RU" sz="2800" dirty="0" smtClean="0"/>
              <a:t>*	Необходимо два ключа: </a:t>
            </a:r>
            <a:r>
              <a:rPr lang="ru-RU" sz="2800" dirty="0"/>
              <a:t>ключ юр лица, оформленный на первого руководителя предприятия (ГОСТ); и ключ физического лица первого руководителя (RSA</a:t>
            </a:r>
            <a:r>
              <a:rPr lang="ru-RU" sz="2800" dirty="0" smtClean="0"/>
              <a:t>);</a:t>
            </a:r>
            <a:endParaRPr lang="ru-RU" sz="2800" dirty="0"/>
          </a:p>
          <a:p>
            <a:pPr marL="514350" indent="-514350">
              <a:buFont typeface="+mj-lt"/>
              <a:buAutoNum type="arabicPeriod" startAt="2"/>
            </a:pPr>
            <a:r>
              <a:rPr lang="ru-RU" dirty="0" smtClean="0"/>
              <a:t>Определение круга доверенных лиц и </a:t>
            </a:r>
            <a:r>
              <a:rPr lang="ru-RU" dirty="0" smtClean="0"/>
              <a:t>полномочий* </a:t>
            </a:r>
            <a:r>
              <a:rPr lang="ru-RU" dirty="0" smtClean="0"/>
              <a:t>в ИС </a:t>
            </a:r>
            <a:r>
              <a:rPr lang="ru-RU" dirty="0" smtClean="0"/>
              <a:t>ЭСФ;</a:t>
            </a:r>
            <a:endParaRPr lang="ru-RU" dirty="0" smtClean="0"/>
          </a:p>
          <a:p>
            <a:pPr marL="0" indent="0">
              <a:buNone/>
            </a:pPr>
            <a:r>
              <a:rPr lang="ru-RU" sz="2400" dirty="0" smtClean="0"/>
              <a:t>*	</a:t>
            </a:r>
            <a:r>
              <a:rPr lang="ru-RU" sz="2800" dirty="0" smtClean="0"/>
              <a:t>просмотр, создание ЭСФ, отзыв, создание черновиков</a:t>
            </a:r>
          </a:p>
        </p:txBody>
      </p:sp>
      <p:pic>
        <p:nvPicPr>
          <p:cNvPr id="4" name="Picture 2" descr="C:\Users\Natalya\Desktop\f_610_h_610__201716011115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714360" cy="714360"/>
          </a:xfrm>
          <a:prstGeom prst="rect">
            <a:avLst/>
          </a:prstGeom>
          <a:noFill/>
        </p:spPr>
      </p:pic>
      <p:pic>
        <p:nvPicPr>
          <p:cNvPr id="5" name="Picture 2" descr="C:\Users\Natalya\Desktop\2017-4-26-15-00-072016-7-08-15-28-33Логотип ЦДБ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571480"/>
            <a:ext cx="1428760" cy="4347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886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Регистрация в ИС ЭСФ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367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3. 	Уполномоченной лицо извещается электронной почтой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Picture 2" descr="C:\Users\Natalya\Desktop\f_610_h_610__201716011115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714360" cy="714360"/>
          </a:xfrm>
          <a:prstGeom prst="rect">
            <a:avLst/>
          </a:prstGeom>
          <a:noFill/>
        </p:spPr>
      </p:pic>
      <p:pic>
        <p:nvPicPr>
          <p:cNvPr id="5" name="Picture 2" descr="C:\Users\Natalya\Desktop\2017-4-26-15-00-072016-7-08-15-28-33Логотип ЦДБ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571480"/>
            <a:ext cx="1428760" cy="434701"/>
          </a:xfrm>
          <a:prstGeom prst="rect">
            <a:avLst/>
          </a:prstGeom>
          <a:noFill/>
        </p:spPr>
      </p:pic>
      <p:pic>
        <p:nvPicPr>
          <p:cNvPr id="1026" name="Picture 2" descr="C:\Users\Admin1\Desktop\1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2936"/>
            <a:ext cx="9144000" cy="3307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79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Регистрация в ИС ЭСФ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433848" cy="3628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 smtClean="0"/>
              <a:t>4. У первого руководителя есть возможность аннулировать или изменить права любого пользователя в ИС ЭСФ;</a:t>
            </a:r>
          </a:p>
          <a:p>
            <a:pPr marL="0" indent="0">
              <a:buNone/>
            </a:pPr>
            <a:r>
              <a:rPr lang="ru-RU" sz="3000" dirty="0" smtClean="0"/>
              <a:t>5. Пользователь, как представитель юридического лица, под своим именем и в рамках своих полномочий создает и подписывает ЭСФ своим собственным ключом (RSA);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Picture 2" descr="C:\Users\Natalya\Desktop\f_610_h_610__201716011115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714360" cy="714360"/>
          </a:xfrm>
          <a:prstGeom prst="rect">
            <a:avLst/>
          </a:prstGeom>
          <a:noFill/>
        </p:spPr>
      </p:pic>
      <p:pic>
        <p:nvPicPr>
          <p:cNvPr id="5" name="Picture 2" descr="C:\Users\Natalya\Desktop\2017-4-26-15-00-072016-7-08-15-28-33Логотип ЦДБ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571480"/>
            <a:ext cx="1428760" cy="434701"/>
          </a:xfrm>
          <a:prstGeom prst="rect">
            <a:avLst/>
          </a:prstGeom>
          <a:noFill/>
        </p:spPr>
      </p:pic>
      <p:pic>
        <p:nvPicPr>
          <p:cNvPr id="1026" name="Picture 2" descr="C:\Users\Admin1\Desktop\1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52" y="5229200"/>
            <a:ext cx="8638096" cy="110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38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96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Подписание ЭСФ</vt:lpstr>
      <vt:lpstr>Правила</vt:lpstr>
      <vt:lpstr>Регистрация в ИС ЭСФ</vt:lpstr>
      <vt:lpstr>Регистрация в ИС ЭСФ</vt:lpstr>
      <vt:lpstr>Регистрация в ИС ЭСФ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Подписание ЭСФ</dc:title>
  <dc:creator>Admin1</dc:creator>
  <cp:lastModifiedBy>Admin1</cp:lastModifiedBy>
  <cp:revision>10</cp:revision>
  <dcterms:created xsi:type="dcterms:W3CDTF">2017-10-04T18:08:55Z</dcterms:created>
  <dcterms:modified xsi:type="dcterms:W3CDTF">2017-10-04T18:54:48Z</dcterms:modified>
</cp:coreProperties>
</file>