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3"/>
  </p:notesMasterIdLst>
  <p:sldIdLst>
    <p:sldId id="261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C4428"/>
    <a:srgbClr val="0000FF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840" autoAdjust="0"/>
  </p:normalViewPr>
  <p:slideViewPr>
    <p:cSldViewPr>
      <p:cViewPr>
        <p:scale>
          <a:sx n="107" d="100"/>
          <a:sy n="107" d="100"/>
        </p:scale>
        <p:origin x="-72" y="15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5DDFF5-59B3-46E1-8CAC-2BE745C6A85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C6FF3-4C29-42AE-93D7-CF04C75266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4660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FOmarov\Desktop\ОНП\МОЙ ДОК\Логотип НК\логотип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142852"/>
            <a:ext cx="1000132" cy="1000132"/>
          </a:xfrm>
          <a:prstGeom prst="rect">
            <a:avLst/>
          </a:prstGeom>
          <a:noFill/>
        </p:spPr>
      </p:pic>
      <p:sp>
        <p:nvSpPr>
          <p:cNvPr id="47" name="TextBox 46"/>
          <p:cNvSpPr txBox="1"/>
          <p:nvPr/>
        </p:nvSpPr>
        <p:spPr>
          <a:xfrm>
            <a:off x="0" y="1071546"/>
            <a:ext cx="24288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Департамент государственных доходов по г.Астана</a:t>
            </a:r>
            <a:endParaRPr lang="ru-RU" sz="11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0"/>
            <a:ext cx="1143008" cy="1197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7286644" y="1071546"/>
            <a:ext cx="18573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Центр обслуживания населения РГП «ЦОН»</a:t>
            </a:r>
            <a:endParaRPr lang="ru-RU" sz="11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Заголовок 3"/>
          <p:cNvSpPr>
            <a:spLocks noGrp="1"/>
          </p:cNvSpPr>
          <p:nvPr>
            <p:ph type="ctrTitle"/>
          </p:nvPr>
        </p:nvSpPr>
        <p:spPr>
          <a:xfrm>
            <a:off x="2357422" y="357166"/>
            <a:ext cx="5072098" cy="928669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2016 года </a:t>
            </a:r>
            <a:r>
              <a:rPr lang="ru-RU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ЦОНы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оказывают </a:t>
            </a:r>
            <a:r>
              <a:rPr lang="ru-RU" sz="23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25 услуг</a:t>
            </a:r>
            <a:r>
              <a:rPr lang="ru-RU" sz="23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органов государственных доходов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0" y="1571612"/>
            <a:ext cx="9144000" cy="1588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500034" y="1785926"/>
            <a:ext cx="2000264" cy="857256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Регистрация ИП, частного нотариуса и судебного исполнителя, адвоката, профессионального медиатора</a:t>
            </a:r>
            <a:endParaRPr lang="ru-RU" sz="105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AutoShape 8" descr="data:image/jpeg;base64,/9j/4AAQSkZJRgABAQAAAQABAAD/2wCEAAkGBw8QEA8QDw8ODw8QDxANDhANDw8PDQ8PFBIWFhURFBQYHCggGBolHRQUITEiJSkrLi4uGB8zODMsNygtLisBCgoKDg0OGxAQGywlICYsLDQ3NCwsLC0sMDIsLCw3LDAsLywsLCwsLy80LCwsLCwsLCwsLC8sLCwsLCwsLywsLP/AABEIAOEA4QMBEQACEQEDEQH/xAAbAAEAAgMBAQAAAAAAAAAAAAAAAQYCBQcEA//EADwQAAIBAgIHBAcGBgMBAAAAAAABAgMRBBIFBhMhMUFRYXGBoRQiI5GxwdEHMkJSYoJDU3KSsuEzosIV/8QAGgEBAAMBAQEAAAAAAAAAAAAAAAQFBgMCAf/EACwRAQACAQIFAgUFAQEAAAAAAAABAgMEERITITFBBWEiUXGBoTKx0eHwI5H/2gAMAwEAAhEDEQA/AO4gAAAAAAAAAAAAAAAAAAAAAAAAAAAAAAAAAAAAAAAAAAAAAAAAAAAAAAAAAAAAAAAAAAAAAAAAAAAAAAAABcCLgSAAAAAAAAAAAAAAAAAAAAAAAAAAAABEnbewPjKuBjtQG1AKqB9qdRPvAzAAAAAAAAAAAAAAAAAAAAAAAAAADw4uvvsuC494Hn2oEbUBtQG1AKvZ3uBs6NRSimufxA+gAAAA59rlrjKEnTw07WvHNHjOXBtP8q7OL7FvpdXrbTbgxztEd5Z7XeoXtfl4Z2iO8x5n2bT7OdJYnEYepPESc0quWlOSs5JL1l2pPn1v0Jmgtktjmbzv8t0/0y2W2OZvO/XputpOWQAAAAAAAAAAAAAAAAxqSsm+ib9wFcdcCNsA2wDbAQ6wGLrgbTQdfNnj0tJeN/ogNqAAAVDXrWRUISoU5e0kvaOLtKEXwgnyk/Jb+hWa/VcEcunee/tCn9T1s0jk45+Ke/tH8uZaOwdXG4inSh9+pK10vVpwXGXcl8upWafDzLxWFRpsE5LxSruejsFToUqdGkssKcVCK52XN9W+LNJWsViIhraUilYrHaHpPT0AAAAAAAAAAAAAAAAPlio3pzS4uEvgBTVXAbYBtgG2Ah1wMJVwNzqtLNKq+SjBe9v6AWIABptZ9ORwdFy3OrK8aUXwb5yf6Vx9y5kbVaiMNN/PhD1uqjT49/M9nFdIYyVacpyk5Ntu8uLb4yfazPdZnee8sv1mZtbrMumfZjoLZUXiqi9riF7O/GOH3Nf3P1u7KXmhwcFOKe8tF6bp+Xj457z+y7k5ZAAAAAAAAAAAAAAAAAAAoWlqLo1pwfC+aHbB8Pp4AePbAZKsA2wGLrgfOVcC6aq4ZwoKUlaVV5/28I+W/wAQNyB8Mbi4Uac6tSWWEIuUn2L5nm94pWbT2h4vetKza3aHE9Z9NzxdaU5blwjC+6EFwh832mbzZZzX45+zKajPbPkm8/b2hjqpoZ4zFU6Nns17Su+lKL3rx3Lx7DrpcPNyRHiHXRYOdliJ7R3dzhFJJJWSSSS4JLkaFqWQAAAAAAAAAAAAAAAAAAAajWLRHpFO8bKrC7g3wkucGBz2rOUJOM04yi7SjJWafRgYekAPSAMXXA3GrWiJYqeaSaoQfrv87/IvmB0VK25bktytwAkDlv2jaybWp6NSl7KlL12nunWV0+9R+PcUuv1HHbl17R3Z/wBT1XMtyq9o7/VRLlerHXfs10NsMLtpq1XE2qO/GNJf8cfNy/cX2iw8vHvPeWk9PwcrFvPeVwJieAAAAAAAAAAAAAAAAAAAAA1Wm9A0cUvXWWolaNSH3l2P8y7GBQNKaDr4epklaaavGcOEl3cmB5o4Gp0YHow+jG5Rz3yXWbL95xvvt22A6Bo/SOFjCMKfs4xSUYuLSXjwA2cJpq6aa6p3QFb160/6Jh8sJWr1lKNO3GEfxVPC9l2tETWajlU6d5QdfqeTj6d57fy4zOd3coGahs9WNE+mYqjQd8jbnVa5Uo75e/dH9xJ0uLmZIjwlaTDzcsV8O8RikkkkklZJcEuhoWpSAAAAAAAAAAAAAAAAAAAADCrUUVeTsgNVi9Jzd1TWX9T3y8FwA1E6Lk3KTcpPi27tgY7ABsQIaSAmjpVULzzWileV+FlxufJmIjeXyZiI3lzjWXTM8ZiJ1pXSe6EX+Cmvux+Lfa2Z3PlnLkm3jwympzznyTfx4ak4uLqX2U6JyUKmKkvWry2dO/KlBtNrvlf+1F16fi4acU+V/wCmYeHHxz5XwnrMAAAAAAAAAAAAAAAARKSSu3ZLe2+CEzs+TO3d5f8A6NBq8atOS/ROMvgzxTLS/wCmYn6S8UzY7/ptE/SYYYPSUKs5QjxjHN2WvY9uj6YvGxpre7y6fUDQ4rSOZ3bA+EcSnzA+8Z3AyAwkwNfjam5gUrWHHu+yvu3Sn/5j8/ArfUM21eXHn9lT6pqOGsYq+e/0V9sqFGhJuyXFtJd7PdKTe0Vjy946Te8Vjy67qdpCo9lS3KmoKEKcV6sKcI7nfi3wu+rNLWsVjaGtrWK1iseFyPr0AAAAAAAAAAAAAAAANFrthq1TB1VQk1OOWo0uMoxd3FfHwI2rxWyYprVE1uG2bDNKuVarYKtXqOTq1qdGm/avNJScuORJ8H1KvBoeO3xxtEKbS+nTkv8AHG0Qu0ounGTwc5Uq1uE5OcKtvwyb3rvLC2k4Y/5WmJ+u8fnda20U1r/xvaJ+szH53VqOuEpNxrxnCabjL8VpJ2afPyIddfmpO14ifxP8IFPU82OdskRP4n+HpWlVNXhJSXPK7271xRNxa7Dk6b7T79P6WOH1DBk6b7T7/wC2ffBY7M+JMTW8oVQPTGYEVJAabSmKUIylLhFOT8D5a0VjeXm1orE2ntDneKrucpSlxk8z73y8FZGbyZJyXm8+WTy5Jy3m8+XxueHN7dFUHOba3qCu+98PmWHp+Pe82+S09LxcWSbz4dd1K0PKjTdWrdVKiWWL4wp8vF8fcXC+WYAAAAAAAAAAAAAAAAAhq/wA5tVxLhJ0n6qg3BLpZ2AzVXmBQtO1c+JryW5Z7d7SSb96ZQ6yYnNOzNa6YnPbZ44yad02muDW5kVDe7C6UnBpv1u3cpePU64s+TF+ienynrH9fZIwarLh/RPT5T2/r7LVonTlOdle0uj3Ftg11Mnw26T/ALtK50/qGPL8Nvhn8faVhpVrk1YMqs9wFO1uxe6NNfieaX9MeC99vcQPUMnDj4Y8qz1TLw44pHn9lSlIp4hRRC46gYaChPEyipVHN06Te/JFcWu1vn2FvocMRXjnuvfTsFYrzJ7rbLEwvmlThJ7m24q7twu+ZYLPZc4O6XLctwGQAAAAAAAAAAAAAAAAAAq+tOrcqzdahba29eDdlUtzT5S+IFNdDFwls/R67leyjspu/c7Wt2gWDSuoNOvQpyio0MYqcdpb/iqTtvz25/qXmRc+lrl69pQ9To6Zo37S5lpLR1bDVJUq0JQnF8GuPanzXaimyYrY52sz+bDfFbhs8pzchSa4HzYb3RGsM6Vo1Lyh1/Eibp9ZfH0t1j8wn6XX3xfDbrX8x9P4/wDFrjjozhmjJNPoXNL1vHFWd4X+PJXJXirO8KJprE7StN8k8i7o3+dyk1mTjyz7dGe1+TmZp9ujXT4EaEWFm1M0olTeHlulCTmv1Rk739/yLrR5ImnD8mg0GSLY+H5LvoPDOvWiuMIWnUfLdwj4v5kxOXgAAAAAAAAAAAAAAAAAAAAAABqtYNAUMbTyVY+sk9nUSWeD7HzXYcsuKuSu1nHNgplrw2cX1h0DWwVV06q3cYTX3Zx6opM+C2K20s7qNNbDbaezVHBHA+PXgsfOldRe5p7nwvbczvgz2wzvHb5JOm1N8Ft47T3j/eXkOEzvO7hM7zvKGg+LFqBoH0vFNOU4QpUpTnKGW7bajGO/rdv9pYaCJm8z7LT0yJnJM/KHZtG6Pp4eCp0lZcW27yk/zSfNluvHrAAAAAAAAAAAAAAAAAAAAAAAAK/rvhadXCuM4p3nFQbW+L3714XPGTHXJXhlzy4q5K8NnF9I4KVGTT4cmUOfDOK20s1qNPbDfhl5Ti4AAAB1H7IMOlRxNRr1p1IxT/RFNfFyLjQU2x8XzX3plNsU2+cugk9ZAAAAAAAAAAAAAAAAAAAAAAAABotbX7OnHrO/ui/qBQNL4NTi013HLNijLXhlwz4K5qcMqbiKLhKz8H1RQZMc0twyzWXHbHaa2fI8OYAbA7L9ndDZ0MnNU6bf9Tu35tmiw04McV9mq09ODFWvstx1dgAAAAAAAAAAAAAAAAAAAAAAAAr+tL3012SfwAqmOhuYFS0lQUr+T6Pr3df9EPV4OZXijvCBrtNza8Ud4aSSabT3NbmilZ8A+2Co7SpThylOKfde78kzrgpx5Ir7u2nx8eWtfd2rVH+L3Q+ZoWpWMAAAAAAAAAAAAAAAAAAAAAAAAAVvWJ3qpdKa82wK/jluArdTDudSMFxnOMF+5pfMD6/aHqz6JU29NWw02knypyf4H8vDoVGs081nirHRRa7SzW3HWOkqc2lvbsur3IgK1u9WMG5VFWaajFNU7qzk2rOVulr99y00Wmms8dlz6fpLVnmX+zrGqK3Vf2L4lktlhAAAAAAAAAAAAAAAAAAAAAAAAAFV01VTrT7LR9yA0uLmgPPoXDKeLw66VFN90Fm+QHQdK01OhXi0mpUakWnvTvBgccw2jKKalGjSUuqhFP4Hnhj5PMUrE77Nxho2PT0u2qH3Kr/VFeQFgAAAAAAAAAAAACAAC4ABcAAuAAAAFwOf6UrN1aj6zn/kwNbUbA3uo+GvWq1H/DgoLvm/pHzAuVZXjJdYteQHKMPAD3U4AXDVKFqM31qfCKA3gC4C4ABcAAuAAXAASBjcCLgLgLgLgLgLgRcBcBcBmA57iVeUn1bfmB5akQLfqdRy4fNzqVJy8IvKv8WBvJPc+4DmFCO/xA98IAW7V1WoR7ZTfnb5AbO4E3AXAXAXAXAm4C4C4C4C4GFwIbAZgIzAMwEZgIzgRnAZwI2gHyxNa0JW45Wl3vcgK1PA2W/4Aa7FUbXAtmg2o4agl/LT8Xdv4geutXtGT/LGUvcrgULBQA3NHC3QG90T6tNRfKUvN3+YHszgTnAnOAzATmAm4DMBOYBcCbgLgfNsAwMWBFwMWwMWwMXMDFzAwdQD5yrga7FaSSla+5JAYPHRfNAa3SGIjZu6QHt0bpWEaVOOZXUUgJx+loOnUjezlCUV3tNAaTRmKi+a+gG6hj4rmgPrhNJpzSvxvcDbQxCfMD6KqBmpgZKQGSkBKYGVwJuBNwJuBNwIsBDQEWAxsBi0BDQGDiBi4AYSpAfGeGuBrMdoCFV3cqkX1hKwHieqzXDEVv8Ar9AEdVocZTqT/rlu9yA9kNCwXADN6Hi+KA8tTVijJ3tKL6wk4vyAxWqtP+ZX/v8A9AevCaApUneOdvrKTkwNlDD2A+saYH0UAMlEDNICbAZICUBkAAkCbALARYCLARYCHECMoEZQGQCMgEZAI2YDZgNmA2YB0wGzAZAJyATkAnKBKiBOUCbAEgJsBKQE2AAZAAIsAsAsBFgFgDQEZQGUBYBlAWAjKBOUBlAZQIygTlAWAWAmwCwCwCwE2AWAWAmwEgQAAAAAACAAAAAAAAAAAAAAAAACQAAAAAAA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" name="Прямоугольник 103"/>
          <p:cNvSpPr/>
          <p:nvPr/>
        </p:nvSpPr>
        <p:spPr>
          <a:xfrm>
            <a:off x="2571736" y="1785926"/>
            <a:ext cx="2000264" cy="857256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Прием, отзыв, приостановление представления налоговой отчетности, выдача патента ИП</a:t>
            </a:r>
            <a:endParaRPr lang="ru-RU" sz="105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4643438" y="1785926"/>
            <a:ext cx="2000264" cy="857256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Регистрация по месту нахождения объектов налогообложения и (или) объектов, связанных с налогообложением</a:t>
            </a:r>
            <a:endParaRPr lang="ru-RU" sz="105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6715140" y="1785926"/>
            <a:ext cx="2000264" cy="857256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Регистрация налогоплательщиков, в том числе в качестве электронного налогоплательщика</a:t>
            </a:r>
            <a:endParaRPr lang="ru-RU" sz="105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714612" y="2714620"/>
            <a:ext cx="3786214" cy="928694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Выдача лицензии на производство этилового спирта, на производство табачных изделий, на производство алкогольной продукции, на хранение и оптовую (розничную) реализацию алкогольной продукции</a:t>
            </a:r>
            <a:endParaRPr lang="ru-RU" sz="105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500034" y="2714620"/>
            <a:ext cx="2143140" cy="928694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Представление сведений об отсутствии (наличии) налоговой задолженности, задолженности по ОПВ, ОППВ и социальным отчислениям</a:t>
            </a:r>
            <a:endParaRPr lang="ru-RU" sz="105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6572264" y="2714620"/>
            <a:ext cx="2143140" cy="928694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Регистрация налогоплательщиков, осуществляющих отдельные виды деятельности</a:t>
            </a:r>
            <a:endParaRPr lang="ru-RU" sz="105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500034" y="3714752"/>
            <a:ext cx="2143140" cy="857256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Проведение зачетов и возвратов уплаченных сумм налогов, других обязательных платежей в бюджет, пени, штрафов</a:t>
            </a:r>
            <a:endParaRPr lang="ru-RU" sz="105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500034" y="4643446"/>
            <a:ext cx="2143140" cy="857256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Изменение сроков исполнения налогового обязательства по уплате налогов и (или) пеней</a:t>
            </a:r>
            <a:endParaRPr lang="ru-RU" sz="105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6572264" y="3714752"/>
            <a:ext cx="2143140" cy="857256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Подтверждение </a:t>
            </a:r>
            <a:r>
              <a:rPr lang="ru-RU" sz="105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резидентства</a:t>
            </a:r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Республики Казахстан</a:t>
            </a:r>
            <a:endParaRPr lang="ru-RU" sz="105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2714612" y="3714752"/>
            <a:ext cx="3786214" cy="857256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Присвоение персонального идентификационного номера (</a:t>
            </a:r>
            <a:r>
              <a:rPr lang="ru-RU" sz="105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ПИН-код</a:t>
            </a:r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производителям (импортерам) отдельных видов нефтепродуктов, а также на товары производителей и импортеров некоторых видов подакцизной продукции, авиационного топлива и мазута</a:t>
            </a:r>
            <a:endParaRPr lang="ru-RU" sz="105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2714612" y="4643446"/>
            <a:ext cx="3786214" cy="857256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Апостилирование</a:t>
            </a:r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официальных документов, исходящих из структурных подразделений Министерства финансов Республики Казахстан и (или) их территориальных подразделений</a:t>
            </a:r>
            <a:endParaRPr lang="ru-RU" sz="105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6572264" y="4643446"/>
            <a:ext cx="2143140" cy="857256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Выдача справки о суммах полученных доходов из источников в РК и удержанных (уплаченных) налогов</a:t>
            </a:r>
            <a:endParaRPr lang="ru-RU" sz="105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3571868" y="5572140"/>
            <a:ext cx="2071702" cy="857256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Прием налоговых форм при экспорте (импорте) товаров в рамках Таможенного союза</a:t>
            </a:r>
            <a:endParaRPr lang="ru-RU" sz="105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500034" y="5572140"/>
            <a:ext cx="3000428" cy="857256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Проведение квалификационного экзамена лиц, претендующих на право осуществлять деятельность администратора (временного администратора, реабилитационного, временного и </a:t>
            </a:r>
            <a:r>
              <a:rPr lang="ru-RU" sz="105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банкротного</a:t>
            </a:r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управляющих)</a:t>
            </a:r>
            <a:endParaRPr lang="ru-RU" sz="105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5715008" y="5572140"/>
            <a:ext cx="3000428" cy="857256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Регистрация лиц, имеющих право осуществлять деятельность администратора (временного администратора, реабилитационного, временного и </a:t>
            </a:r>
            <a:r>
              <a:rPr lang="ru-RU" sz="105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банкротного</a:t>
            </a:r>
            <a:r>
              <a:rPr lang="ru-RU" sz="10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управляющих)</a:t>
            </a:r>
            <a:endParaRPr lang="ru-RU" sz="105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AutoShape 14" descr="data:image/jpeg;base64,/9j/4AAQSkZJRgABAQAAAQABAAD/2wCEAAkGBxASEBAQEBIPDxASEBUQEhQQDxAPEBARGBEXFhUVFhQYHCkgGBolGxQXITEhJikrMC4uFx8zODUuNygtLysBCgoKDg0NGg8PGzglHyU3Nzc3NDAsNzg0Nzc0NTQ0MzctODQ4Ny43Nzc3Nzc3NzIxKzQsNzc3Mzg1NzYsNzEsN//AABEIAQMAwgMBIgACEQEDEQH/xAAcAAEAAgMBAQEAAAAAAAAAAAAABQYCAwQHAQj/xABAEAACAgEBBAcDCgUDBAMAAAAAAQIDEQQFEiExBhNBUWFxgTKRoRQiI0JSYnKiscEHkrLC0TNj4XOCg6MVFiT/xAAYAQEAAwEAAAAAAAAAAAAAAAAAAwQFAv/EACARAQADAAEEAwEAAAAAAAAAAAABAgNBBAUSMRFx0SH/2gAMAwEAAhEDEQA/APcQAAANeo1EK4udkowguLcmkkBsBXP/ALHZdw0Omsvjy62x9TR5pvjL0MlXtaXFz0NfhGNs/wBQLCCvdZtWvi4aPULurnOqx/zLdN2i6S1Smqr4WaS58oXLCl+CfKSAmwAAAAAAAAAAAAAAAAAAAAAAAAABzbR1tdFU7rXuwgsvv8EvFkDodlz1ko6nWr6P2qNM/YhHslavrSfc/XuWetj8q10aHxo0ijdauyd8v9OL70lx96LIB8iklhcEuCxyR9AAFT1W1qtZrfkCrruojGcrpSTbUksLq2n81qTS3vPB96fdIvk1XU1vF9q5p8a6+Tl5vkvV9hHfwt2biu3UtcZvqofhjxk15vC/7SnpvNt640+5UNepm3U1wz+5/EtRfZobIU3Tlbo7Hu02z4ypl2V2Pu7mWY0a/SQurnVYswnHda/RruafFeRF9FtVPcs01rzdpZ9VJ9s4YzXP1iXF9NgAAAAAAAAAAAAAAAAAAAAAAAr/AEMW9Vffzd+qtsz91S3YryWGSm0tqUaeKlfZGtSeFnLbfglxZF9BuGjjDtrtthLwatk/3In+I2wL71XdT9IqoNOte3xeXKPfyXDnw7SHe9qZzakfMoOp0vnlNqR8yudNsZxU4NSjJZjKLTi13prmL7YwjKcmoxjFyk3yUUst+48d6LdKLdHLdebKG/n1t8V3yhnlLw5P4ls6edIq5aKuNE1Jal81warjhyT7nnCw/Er066lspvzHCpn3LO+NtPUxwo+1NXZrdXKaTcrbFGuPcs7sI+7HxPZdj6COnoqojyrgot8t6XOUvVtv1PPf4Y7K37p6mS+bSt2Hc7JLj7o/1I9OI+3Zz4zrb3ZF2rGfGd7+7BAWrq9qVtcFqNNKL8Z1yznz3ZJE+QO1OO0dAlzjDUSfgnCKXxNJrp4AAAAAAAAAAAAAAAAAAAAAAAFe2M+p1ur0z4Rtl8rq8d7hYvSS5FhIfpHs6dkYXUYWp08t+r76+vW/CS4HTsbateprU4ZUl82yEuE65rnGSArXTXocrlLUaZKN/OcFwV3iu6f6nmDTTaaaaeGmsNPux3n6DI27YGklctRKmt3J53sPi1ybjyb8Wsmb1Pb40t5U/k8snrO1xtbzzn4nlq6KbL+TaSqprE8b9n45cWvTgvQlwDQpWK1iscNSlIpWKx6gK9s6XXbQ1Fy416etaWL7HNvfs9Vy9x0dItrSqUaKFv6u75tUV9Xvsl3RXF+ngzr2Js2OnohUnvNcZyfOc3xlJ+vwwdOncadTqIwWX28l2s2WTUU5Pgkm35IrnXuybm/Rdy7EBIvUTn24Xcv89pnGBqpOhMAsrk2jfTqM8HwfwZobNU2BJg0aS7ej4rg/8m8AAAAAAAAAAAAAAEJtTYknZ8p0k1RqcYllZqvX2bIr+pcfhibAFer6TqtqGuqs0k+W/h2aeb+7OOfc+RKU7W001mF9Ml4Ww/ydkoprDSafNPimRl3R3RTeZaajPeq4xb9wG3U7b0tazO+mP/ki37lxIqe37tR83QUymnw+UXJ10R8Y54z93oQP8Qdg0U1ae6iqutwuw92KWW470XLvw4L3l90tynCE4+zOEZryayv1Aj9i7FjQ5WTk79RZ/qXT9qX3Yr6sfDwXciVAAiukd2KlFfXmo+i4/siL0h2dKvZqfZvtfD/gjNPYBL1zNymR0LTb1oHU7DXOw55XGqdwEjsy36Rrvj8U/wDlkqV/Y8s3eUW/0X7lgAAAAAAAAAAAAAAAAAAACC6b0b+hv+6ozXhuzT/TJ86EaxWaKpdtWaX4bvs/lcTt6R172j1S/wBiz4QbKX/DbX7t1lDfC2G/H8cOa83F/kA9FAAEX0k07np5NcXBqxenP4NlSo1B6Cef9ItnPTW5ivoZvMH2RfbB/t4eQHXDUGfygg4aoyeqAl5ak0z1JFT1h1bG0dmqs3Y5Vafz59kV3Lvl4AWjotS3Gdr+s92Pkub9/D0J4woqjCMYRWIxSSXgjX8rhnGe3HrnAG8AAAAAAAAAAAAAAAAAAadZVv12Q+1CUffFo8V2Tr+ptou5dVZGUvwcpr+VyR7bbaopyk8JHm9vRfS79srdTKMZWTlGMFCO7BybSblnOE/AD0XT6qFizCSknxTXJrvXejcUboBpL1OTdkrNLVvV1Ta3et44TXeku1cMlw12sjVHL4t8l3v/AAB0SklxfBePAjNo63SThKu2cJwksNLMvdu8mRV2rdjzN57l9VeSPqoi+xAVS7ZrU5qqblXvPcc4tScezPA5tRpLorkn5Z/wXbqEYyoQFf2F0frt3Z6jU0xTw+qrsSs8pOWGvRep6DoqK64RhUoxguSjy9/a/Eqd9EFxaXuOTQ3b0t+vMEuCcXut+4C+Wz3YuT5JNlVqlN2Q4PG+svs9o7LdqNV7s07MtJ7qbk4+S9DjlteiGI7sovuasz7mBbAc2z9R1lcZvhnPweDpAAAAAAAAAAAAAAAAAjekValprE3KK4cY4yvnLjxKboXXhdTpbNTJP/UnFPL79+eF7i/aupzrnFPDcWk3yT7PieZ9L57U06hJuuFUp7jlCW/x3W0kuDXJ80Badn7WnVNvUw6mLjiMYONmeXF7r4d3qQm0Ntu2cpclnCX2V3FR0G07XOatslZmKcd7HDDw8e/4G2zVpbz8MgTlW10rFDPFlm0d2UipaTYUq6Yam+OLr7FGqMvaqpScnLHZKTUV4J+LRZNCuCAlsmMmYxMZgRO3LMQljuK30W2slF1y9qLa8yx7ThlNGPQ/QV2Q1GlujvQcldDslCWN2Uovsfs/EDTpNoWOaUJRUn9ttLv5ol3PUZT3tO+/5801+Uitp9CdSn9BOFsOzffV2R8+x+fDyJbYXRBQhnUylZY+ShZYowXmmssCf2RnqottNtyfDl7TOwwpqjGKjFYjFYS7kZgAAAAAAAAAAAAAAAACv9O9C7tBcoxcpw3bYpJt/Nkm8Jc3u7xYAB450Y6Pz1GpqVlN6oxPfnuzqUVuPdalJYb3scOPMv2y+hOkpmrPpLmnmKulGUYvse7GKy/PJZQBU+l0t6+mH2IOXrKWP7DXpj5tiW9qrH9ndgvSPH4titgd0GfLGaY2HydgHPqY5Mujy3dTH7ylF+7P6pGM2fdA8XVP76XveP3AuQAAAAAAAAAAAAAAAAAAAAAAAAAApFs82WS75yf5mfd40QZjZZgDp60+O0i7dclzFesT5ASW+Z6aX0lf/Uj/AFI5a5ZOipYcX3ST9zAvAAAAAAAAAAAAAAAAAAAAAAAAAAAoFZjcuBkub83+pjbyAhYaRXavT6duSjZZiW68PdUXJ49ImMdLKjU3aebb6ueIt/Wg+MH6pr4kl0erztPTP7PWS/8ATOP9xI/xB0e7dp9SuUk6J+azKHw3/cgNemjwOvdOHRTykd8WBa9FZvVwl3xWfPHE3kdsGzNWPsya/f8AckQAAAAAAAAAAAAAAAAAAAAAAAAPP7Xic/xS/VmucuB91k8W2rutmvzs0WXcAOjohDe2hn7FE5e+UY/uWnpfo+t0dySzKC62PfmD3uHmk16kB0Bhm/Uz7q4R/mk2/wClF3a7APNNmXZiiVhIheq6i+6nsrsaX4OcPytHfHUAWbo5Zxsj5S/VP9icKp0av+nx3wa+Kf7FrAAAAAAAAAAAAAAAAAAAAAAAPmT5vAefbajjU3L/AHG/fx/c4rORJ9JYf/qta7d1/kX+CJv5AWb+HlfzNRP7Vqj/ACxz/cW0rfQZbukT+3bOXx3f7Sw9YBROnGm3NVC1cra8P8cHh/lcfcR9Ui19NtL1mlc17VMlavwrhP4Nv0KbpLMpAT/R2eNTX47y/Iy7FC2Q8XVS7N9fF4/cvoAAAAAAAAAAAAAAAAAAADGTPrNU5AfJTNFl2DC+3BD6rXfOS9QMtZpXZKU8Ry+9NvHJEPrtLu8JRWO9ZJiOuRybRuUosD70Z1ijS4fYsljyfH9WyYWtR59odTNWWJezvY88ImY6iWO0Cw7S16VNucP6OSx35i1j4lR2XpIpZbZhtbVWbkklnw7+OTHYuqU1wysPDT4NPuYFj0mnzyi8eLwWOnUZSzwfaQ2l1CUTOzXICfjYZpkZotWpxT7yQrkBsAAAAAAAAAAAAAAAB8aNc4G0AcNtGSA210eduHCydU1yccP3p8y1uJi6wPOpbA2hH2b6ZL71Uk/hIx/+A18+E74Rj29XU1L3ts9FdJi6AKdoejyrSXF+L4tnctnFi6g+dQBWrdlZ7CG1XRu2MusokoT7VJZhJeK/cv8A8nPq06A89Ve0lwdFcvGN3D4oyhs7aVnDdpqXe5ym16JL9T0JUIyVSAhtjbMnXCMZy3pLm8YyyZrrwZqJ9AAAAAAAAAAAAAAAAAAAAAAAAAAAAAAAAAAAAAAAAAAAAAAAAAAAAAAAAAAAAAAAAAAAAAAAAAAAAAA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8" name="Picture 3" descr="C:\Users\FOmarov\Desktop\index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29652" y="5713518"/>
            <a:ext cx="857256" cy="1144482"/>
          </a:xfrm>
          <a:prstGeom prst="rect">
            <a:avLst/>
          </a:prstGeom>
          <a:noFill/>
        </p:spPr>
      </p:pic>
      <p:pic>
        <p:nvPicPr>
          <p:cNvPr id="129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571612"/>
            <a:ext cx="6667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1147</TotalTime>
  <Words>272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 2016 года ЦОНы  оказывают 25 услуг  органов государственных доходов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MBegimbetov</dc:creator>
  <cp:lastModifiedBy>оооо</cp:lastModifiedBy>
  <cp:revision>133</cp:revision>
  <cp:lastPrinted>2016-01-22T10:59:49Z</cp:lastPrinted>
  <dcterms:created xsi:type="dcterms:W3CDTF">2016-01-18T10:07:29Z</dcterms:created>
  <dcterms:modified xsi:type="dcterms:W3CDTF">2016-01-26T13:22:11Z</dcterms:modified>
</cp:coreProperties>
</file>